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9"/>
  </p:notesMasterIdLst>
  <p:handoutMasterIdLst>
    <p:handoutMasterId r:id="rId80"/>
  </p:handoutMasterIdLst>
  <p:sldIdLst>
    <p:sldId id="256" r:id="rId2"/>
    <p:sldId id="583" r:id="rId3"/>
    <p:sldId id="443" r:id="rId4"/>
    <p:sldId id="493" r:id="rId5"/>
    <p:sldId id="444" r:id="rId6"/>
    <p:sldId id="445" r:id="rId7"/>
    <p:sldId id="494" r:id="rId8"/>
    <p:sldId id="447" r:id="rId9"/>
    <p:sldId id="472" r:id="rId10"/>
    <p:sldId id="495" r:id="rId11"/>
    <p:sldId id="448" r:id="rId12"/>
    <p:sldId id="484" r:id="rId13"/>
    <p:sldId id="596" r:id="rId14"/>
    <p:sldId id="496" r:id="rId15"/>
    <p:sldId id="449" r:id="rId16"/>
    <p:sldId id="497" r:id="rId17"/>
    <p:sldId id="450" r:id="rId18"/>
    <p:sldId id="500" r:id="rId19"/>
    <p:sldId id="501" r:id="rId20"/>
    <p:sldId id="502" r:id="rId21"/>
    <p:sldId id="482" r:id="rId22"/>
    <p:sldId id="513" r:id="rId23"/>
    <p:sldId id="498" r:id="rId24"/>
    <p:sldId id="451" r:id="rId25"/>
    <p:sldId id="514" r:id="rId26"/>
    <p:sldId id="480" r:id="rId27"/>
    <p:sldId id="499" r:id="rId28"/>
    <p:sldId id="479" r:id="rId29"/>
    <p:sldId id="476" r:id="rId30"/>
    <p:sldId id="477" r:id="rId31"/>
    <p:sldId id="478" r:id="rId32"/>
    <p:sldId id="584" r:id="rId33"/>
    <p:sldId id="598" r:id="rId34"/>
    <p:sldId id="489" r:id="rId35"/>
    <p:sldId id="490" r:id="rId36"/>
    <p:sldId id="453" r:id="rId37"/>
    <p:sldId id="458" r:id="rId38"/>
    <p:sldId id="508" r:id="rId39"/>
    <p:sldId id="507" r:id="rId40"/>
    <p:sldId id="491" r:id="rId41"/>
    <p:sldId id="455" r:id="rId42"/>
    <p:sldId id="492" r:id="rId43"/>
    <p:sldId id="454" r:id="rId44"/>
    <p:sldId id="588" r:id="rId45"/>
    <p:sldId id="589" r:id="rId46"/>
    <p:sldId id="590" r:id="rId47"/>
    <p:sldId id="585" r:id="rId48"/>
    <p:sldId id="586" r:id="rId49"/>
    <p:sldId id="587" r:id="rId50"/>
    <p:sldId id="591" r:id="rId51"/>
    <p:sldId id="592" r:id="rId52"/>
    <p:sldId id="593" r:id="rId53"/>
    <p:sldId id="505" r:id="rId54"/>
    <p:sldId id="456" r:id="rId55"/>
    <p:sldId id="473" r:id="rId56"/>
    <p:sldId id="460" r:id="rId57"/>
    <p:sldId id="461" r:id="rId58"/>
    <p:sldId id="533" r:id="rId59"/>
    <p:sldId id="515" r:id="rId60"/>
    <p:sldId id="516" r:id="rId61"/>
    <p:sldId id="597" r:id="rId62"/>
    <p:sldId id="517" r:id="rId63"/>
    <p:sldId id="519" r:id="rId64"/>
    <p:sldId id="520" r:id="rId65"/>
    <p:sldId id="521" r:id="rId66"/>
    <p:sldId id="522" r:id="rId67"/>
    <p:sldId id="599" r:id="rId68"/>
    <p:sldId id="600" r:id="rId69"/>
    <p:sldId id="601" r:id="rId70"/>
    <p:sldId id="602" r:id="rId71"/>
    <p:sldId id="547" r:id="rId72"/>
    <p:sldId id="548" r:id="rId73"/>
    <p:sldId id="549" r:id="rId74"/>
    <p:sldId id="550" r:id="rId75"/>
    <p:sldId id="551" r:id="rId76"/>
    <p:sldId id="552" r:id="rId77"/>
    <p:sldId id="603" r:id="rId7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FB956-4FB0-6B44-8307-AF9FE9A4A9DC}" v="19" dt="2020-09-15T22:03:04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5" autoAdjust="0"/>
    <p:restoredTop sz="94884" autoAdjust="0"/>
  </p:normalViewPr>
  <p:slideViewPr>
    <p:cSldViewPr>
      <p:cViewPr varScale="1">
        <p:scale>
          <a:sx n="139" d="100"/>
          <a:sy n="139" d="100"/>
        </p:scale>
        <p:origin x="9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B76FB956-4FB0-6B44-8307-AF9FE9A4A9DC}"/>
    <pc:docChg chg="custSel addSld delSld modSld sldOrd">
      <pc:chgData name="Kun Suo" userId="41c30799-3a2b-4880-86a3-8488be07954a" providerId="ADAL" clId="{B76FB956-4FB0-6B44-8307-AF9FE9A4A9DC}" dt="2020-09-15T22:03:18.964" v="306" actId="20577"/>
      <pc:docMkLst>
        <pc:docMk/>
      </pc:docMkLst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950419335" sldId="523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4084506859" sldId="524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934774781" sldId="525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046269733" sldId="526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597298554" sldId="527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392536882" sldId="528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828812508" sldId="529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287501085" sldId="547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287501085" sldId="547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287501085" sldId="547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287501085" sldId="547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865887189" sldId="548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865887189" sldId="548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865887189" sldId="548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865887189" sldId="548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3212918034" sldId="549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212918034" sldId="549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212918034" sldId="549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212918034" sldId="549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445175645" sldId="550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445175645" sldId="550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445175645" sldId="550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445175645" sldId="550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944981063" sldId="55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944981063" sldId="55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944981063" sldId="55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944981063" sldId="551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615788749" sldId="55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615788749" sldId="55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615788749" sldId="55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615788749" sldId="552"/>
            <ac:spMk id="5" creationId="{43923A04-E78E-414C-B467-C71D0BFE4999}"/>
          </ac:spMkLst>
        </pc:spChg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59815697" sldId="581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47168763" sldId="582"/>
        </pc:sldMkLst>
      </pc:sldChg>
      <pc:sldChg chg="modSp add mod">
        <pc:chgData name="Kun Suo" userId="41c30799-3a2b-4880-86a3-8488be07954a" providerId="ADAL" clId="{B76FB956-4FB0-6B44-8307-AF9FE9A4A9DC}" dt="2020-09-10T21:59:33.916" v="51" actId="20577"/>
        <pc:sldMkLst>
          <pc:docMk/>
          <pc:sldMk cId="1977089390" sldId="597"/>
        </pc:sldMkLst>
        <pc:spChg chg="mod">
          <ac:chgData name="Kun Suo" userId="41c30799-3a2b-4880-86a3-8488be07954a" providerId="ADAL" clId="{B76FB956-4FB0-6B44-8307-AF9FE9A4A9DC}" dt="2020-09-10T21:59:33.916" v="51" actId="20577"/>
          <ac:spMkLst>
            <pc:docMk/>
            <pc:sldMk cId="1977089390" sldId="597"/>
            <ac:spMk id="2" creationId="{DC7F27B7-C5F4-344C-AD78-920AF9A8F2B5}"/>
          </ac:spMkLst>
        </pc:spChg>
        <pc:spChg chg="mod">
          <ac:chgData name="Kun Suo" userId="41c30799-3a2b-4880-86a3-8488be07954a" providerId="ADAL" clId="{B76FB956-4FB0-6B44-8307-AF9FE9A4A9DC}" dt="2020-09-10T21:58:34.275" v="32" actId="20577"/>
          <ac:spMkLst>
            <pc:docMk/>
            <pc:sldMk cId="1977089390" sldId="597"/>
            <ac:spMk id="6" creationId="{CF1472A9-19C1-4D4D-B176-F3FAC0C567CF}"/>
          </ac:spMkLst>
        </pc:spChg>
        <pc:picChg chg="mod">
          <ac:chgData name="Kun Suo" userId="41c30799-3a2b-4880-86a3-8488be07954a" providerId="ADAL" clId="{B76FB956-4FB0-6B44-8307-AF9FE9A4A9DC}" dt="2020-09-10T21:59:20.975" v="33" actId="1076"/>
          <ac:picMkLst>
            <pc:docMk/>
            <pc:sldMk cId="1977089390" sldId="597"/>
            <ac:picMk id="7" creationId="{667A854E-05E3-934C-B944-347E6AF21890}"/>
          </ac:picMkLst>
        </pc:picChg>
      </pc:sldChg>
      <pc:sldChg chg="addSp modSp add mod">
        <pc:chgData name="Kun Suo" userId="41c30799-3a2b-4880-86a3-8488be07954a" providerId="ADAL" clId="{B76FB956-4FB0-6B44-8307-AF9FE9A4A9DC}" dt="2020-09-10T22:04:50.695" v="247" actId="404"/>
        <pc:sldMkLst>
          <pc:docMk/>
          <pc:sldMk cId="2284889676" sldId="598"/>
        </pc:sldMkLst>
        <pc:spChg chg="mod">
          <ac:chgData name="Kun Suo" userId="41c30799-3a2b-4880-86a3-8488be07954a" providerId="ADAL" clId="{B76FB956-4FB0-6B44-8307-AF9FE9A4A9DC}" dt="2020-09-10T22:01:04.812" v="117" actId="20577"/>
          <ac:spMkLst>
            <pc:docMk/>
            <pc:sldMk cId="2284889676" sldId="598"/>
            <ac:spMk id="2" creationId="{9503310C-DC25-7A4E-89C8-AA99BDB31ED7}"/>
          </ac:spMkLst>
        </pc:spChg>
        <pc:spChg chg="mod">
          <ac:chgData name="Kun Suo" userId="41c30799-3a2b-4880-86a3-8488be07954a" providerId="ADAL" clId="{B76FB956-4FB0-6B44-8307-AF9FE9A4A9DC}" dt="2020-09-10T22:04:14.435" v="231" actId="27636"/>
          <ac:spMkLst>
            <pc:docMk/>
            <pc:sldMk cId="2284889676" sldId="598"/>
            <ac:spMk id="6" creationId="{A20B4703-6A0E-4446-A013-5D984CFEC070}"/>
          </ac:spMkLst>
        </pc:spChg>
        <pc:spChg chg="add mod">
          <ac:chgData name="Kun Suo" userId="41c30799-3a2b-4880-86a3-8488be07954a" providerId="ADAL" clId="{B76FB956-4FB0-6B44-8307-AF9FE9A4A9DC}" dt="2020-09-10T22:04:38.810" v="238" actId="14100"/>
          <ac:spMkLst>
            <pc:docMk/>
            <pc:sldMk cId="2284889676" sldId="598"/>
            <ac:spMk id="7" creationId="{6D694AF1-70C7-9542-BFF4-2D038A504173}"/>
          </ac:spMkLst>
        </pc:spChg>
        <pc:spChg chg="add mod">
          <ac:chgData name="Kun Suo" userId="41c30799-3a2b-4880-86a3-8488be07954a" providerId="ADAL" clId="{B76FB956-4FB0-6B44-8307-AF9FE9A4A9DC}" dt="2020-09-10T22:04:50.695" v="247" actId="404"/>
          <ac:spMkLst>
            <pc:docMk/>
            <pc:sldMk cId="2284889676" sldId="598"/>
            <ac:spMk id="8" creationId="{7B9DFD67-A636-CF40-9C58-55308893557E}"/>
          </ac:spMkLst>
        </pc:spChg>
        <pc:picChg chg="add mod">
          <ac:chgData name="Kun Suo" userId="41c30799-3a2b-4880-86a3-8488be07954a" providerId="ADAL" clId="{B76FB956-4FB0-6B44-8307-AF9FE9A4A9DC}" dt="2020-09-10T22:04:17.942" v="232" actId="1076"/>
          <ac:picMkLst>
            <pc:docMk/>
            <pc:sldMk cId="2284889676" sldId="598"/>
            <ac:picMk id="4" creationId="{10889CA2-24F8-4141-8E7F-8E0984ECAE73}"/>
          </ac:picMkLst>
        </pc:picChg>
      </pc:sldChg>
      <pc:sldChg chg="addSp delSp modSp add mod">
        <pc:chgData name="Kun Suo" userId="41c30799-3a2b-4880-86a3-8488be07954a" providerId="ADAL" clId="{B76FB956-4FB0-6B44-8307-AF9FE9A4A9DC}" dt="2020-09-15T21:57:23.782" v="275" actId="20577"/>
        <pc:sldMkLst>
          <pc:docMk/>
          <pc:sldMk cId="3878283005" sldId="599"/>
        </pc:sldMkLst>
        <pc:spChg chg="mod">
          <ac:chgData name="Kun Suo" userId="41c30799-3a2b-4880-86a3-8488be07954a" providerId="ADAL" clId="{B76FB956-4FB0-6B44-8307-AF9FE9A4A9DC}" dt="2020-09-15T21:56:19.437" v="252" actId="20577"/>
          <ac:spMkLst>
            <pc:docMk/>
            <pc:sldMk cId="3878283005" sldId="599"/>
            <ac:spMk id="2" creationId="{03E652D7-63F6-0148-A006-D4724123EB15}"/>
          </ac:spMkLst>
        </pc:spChg>
        <pc:spChg chg="del">
          <ac:chgData name="Kun Suo" userId="41c30799-3a2b-4880-86a3-8488be07954a" providerId="ADAL" clId="{B76FB956-4FB0-6B44-8307-AF9FE9A4A9DC}" dt="2020-09-15T21:56:22.475" v="253" actId="478"/>
          <ac:spMkLst>
            <pc:docMk/>
            <pc:sldMk cId="3878283005" sldId="599"/>
            <ac:spMk id="5" creationId="{B1B7CA0B-30DF-7F4A-AD7F-9586A0D325A1}"/>
          </ac:spMkLst>
        </pc:spChg>
        <pc:spChg chg="add mod">
          <ac:chgData name="Kun Suo" userId="41c30799-3a2b-4880-86a3-8488be07954a" providerId="ADAL" clId="{B76FB956-4FB0-6B44-8307-AF9FE9A4A9DC}" dt="2020-09-15T21:57:23.782" v="275" actId="20577"/>
          <ac:spMkLst>
            <pc:docMk/>
            <pc:sldMk cId="3878283005" sldId="599"/>
            <ac:spMk id="6" creationId="{E6AB99ED-0078-3E4D-BD95-E9A8584AEF58}"/>
          </ac:spMkLst>
        </pc:spChg>
        <pc:spChg chg="add mod">
          <ac:chgData name="Kun Suo" userId="41c30799-3a2b-4880-86a3-8488be07954a" providerId="ADAL" clId="{B76FB956-4FB0-6B44-8307-AF9FE9A4A9DC}" dt="2020-09-15T21:56:47.987" v="254"/>
          <ac:spMkLst>
            <pc:docMk/>
            <pc:sldMk cId="3878283005" sldId="599"/>
            <ac:spMk id="7" creationId="{34D52859-C437-064E-A20D-576C4862293F}"/>
          </ac:spMkLst>
        </pc:spChg>
      </pc:sldChg>
      <pc:sldChg chg="addSp modSp add modAnim">
        <pc:chgData name="Kun Suo" userId="41c30799-3a2b-4880-86a3-8488be07954a" providerId="ADAL" clId="{B76FB956-4FB0-6B44-8307-AF9FE9A4A9DC}" dt="2020-09-15T22:03:04.366" v="303"/>
        <pc:sldMkLst>
          <pc:docMk/>
          <pc:sldMk cId="2651602219" sldId="600"/>
        </pc:sldMkLst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651602219" sldId="600"/>
            <ac:spMk id="3" creationId="{CAF03A6D-D4D6-F74D-B9B3-148F0BD60277}"/>
          </ac:spMkLst>
        </pc:spChg>
        <pc:spChg chg="mod">
          <ac:chgData name="Kun Suo" userId="41c30799-3a2b-4880-86a3-8488be07954a" providerId="ADAL" clId="{B76FB956-4FB0-6B44-8307-AF9FE9A4A9DC}" dt="2020-09-15T21:58:08.290" v="277" actId="207"/>
          <ac:spMkLst>
            <pc:docMk/>
            <pc:sldMk cId="2651602219" sldId="600"/>
            <ac:spMk id="7" creationId="{34D52859-C437-064E-A20D-576C4862293F}"/>
          </ac:spMkLst>
        </pc:sp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4" creationId="{0793EB66-9BA8-B04F-8B24-F5997EF3C3A6}"/>
          </ac:inkMkLst>
        </pc:ink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7" creationId="{513EF045-9A9D-EA41-89AF-2CA23711CC61}"/>
          </ac:inkMkLst>
        </pc:ink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8" creationId="{877BD10F-6C78-6F41-9AC9-4C57D409B2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9" creationId="{69D27F46-F5DB-324B-A0F7-A4BC343D238A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0" creationId="{861A0CA8-31E4-1F4C-A311-BEDDC235262B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1" creationId="{0CB566EE-ABDE-3741-828B-C5EEC22400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2" creationId="{57BD25E5-4F42-114A-9082-B3B54CCAEB69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3" creationId="{D58A8959-EE42-9246-95E0-18265258AE78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5" creationId="{898CFE6C-40A5-924C-8646-F56939ADABA3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6" creationId="{F38D9715-F508-7042-B09C-C5FF0E726F1F}"/>
          </ac:cxnSpMkLst>
        </pc:cxnChg>
      </pc:sldChg>
      <pc:sldChg chg="addSp delSp modSp add del mod">
        <pc:chgData name="Kun Suo" userId="41c30799-3a2b-4880-86a3-8488be07954a" providerId="ADAL" clId="{B76FB956-4FB0-6B44-8307-AF9FE9A4A9DC}" dt="2020-09-15T22:01:36.808" v="298" actId="2696"/>
        <pc:sldMkLst>
          <pc:docMk/>
          <pc:sldMk cId="2611451687" sldId="601"/>
        </pc:sldMkLst>
        <pc:spChg chg="del">
          <ac:chgData name="Kun Suo" userId="41c30799-3a2b-4880-86a3-8488be07954a" providerId="ADAL" clId="{B76FB956-4FB0-6B44-8307-AF9FE9A4A9DC}" dt="2020-09-15T21:58:25.608" v="279" actId="478"/>
          <ac:spMkLst>
            <pc:docMk/>
            <pc:sldMk cId="2611451687" sldId="601"/>
            <ac:spMk id="7" creationId="{34D52859-C437-064E-A20D-576C4862293F}"/>
          </ac:spMkLst>
        </pc:spChg>
        <pc:spChg chg="add mod">
          <ac:chgData name="Kun Suo" userId="41c30799-3a2b-4880-86a3-8488be07954a" providerId="ADAL" clId="{B76FB956-4FB0-6B44-8307-AF9FE9A4A9DC}" dt="2020-09-15T21:58:41.302" v="295" actId="20577"/>
          <ac:spMkLst>
            <pc:docMk/>
            <pc:sldMk cId="2611451687" sldId="601"/>
            <ac:spMk id="8" creationId="{1039F2C9-02F0-1249-829B-144BEA57162D}"/>
          </ac:spMkLst>
        </pc:spChg>
      </pc:sldChg>
      <pc:sldChg chg="modSp add mod">
        <pc:chgData name="Kun Suo" userId="41c30799-3a2b-4880-86a3-8488be07954a" providerId="ADAL" clId="{B76FB956-4FB0-6B44-8307-AF9FE9A4A9DC}" dt="2020-09-15T22:03:18.964" v="306" actId="20577"/>
        <pc:sldMkLst>
          <pc:docMk/>
          <pc:sldMk cId="3534104076" sldId="60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534104076" sldId="60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534104076" sldId="60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534104076" sldId="601"/>
            <ac:spMk id="5" creationId="{43923A04-E78E-414C-B467-C71D0BFE4999}"/>
          </ac:spMkLst>
        </pc:spChg>
        <pc:spChg chg="mod">
          <ac:chgData name="Kun Suo" userId="41c30799-3a2b-4880-86a3-8488be07954a" providerId="ADAL" clId="{B76FB956-4FB0-6B44-8307-AF9FE9A4A9DC}" dt="2020-09-15T22:03:18.964" v="306" actId="20577"/>
          <ac:spMkLst>
            <pc:docMk/>
            <pc:sldMk cId="3534104076" sldId="601"/>
            <ac:spMk id="7" creationId="{D7DD2838-0B22-7E4D-8F2E-7541472AAB62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10232011" sldId="60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10232011" sldId="60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10232011" sldId="60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10232011" sldId="602"/>
            <ac:spMk id="5" creationId="{43923A04-E78E-414C-B467-C71D0BFE4999}"/>
          </ac:spMkLst>
        </pc:spChg>
      </pc:sldChg>
      <pc:sldChg chg="add del">
        <pc:chgData name="Kun Suo" userId="41c30799-3a2b-4880-86a3-8488be07954a" providerId="ADAL" clId="{B76FB956-4FB0-6B44-8307-AF9FE9A4A9DC}" dt="2020-09-15T22:01:36.829" v="299" actId="2696"/>
        <pc:sldMkLst>
          <pc:docMk/>
          <pc:sldMk cId="1229558134" sldId="602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454435962" sldId="603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454435962" sldId="603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454435962" sldId="603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454435962" sldId="603"/>
            <ac:spMk id="5" creationId="{43923A04-E78E-414C-B467-C71D0BFE4999}"/>
          </ac:spMkLst>
        </pc:spChg>
      </pc:sldChg>
    </pc:docChg>
  </pc:docChgLst>
  <pc:docChgLst>
    <pc:chgData name="Kun Suo" userId="41c30799-3a2b-4880-86a3-8488be07954a" providerId="ADAL" clId="{CD20952A-A8C4-B84E-A7F7-5AC231702661}"/>
    <pc:docChg chg="undo custSel addSld delSld modSld">
      <pc:chgData name="Kun Suo" userId="41c30799-3a2b-4880-86a3-8488be07954a" providerId="ADAL" clId="{CD20952A-A8C4-B84E-A7F7-5AC231702661}" dt="2019-12-20T02:52:56.065" v="88"/>
      <pc:docMkLst>
        <pc:docMk/>
      </pc:docMkLst>
      <pc:sldChg chg="modSp">
        <pc:chgData name="Kun Suo" userId="41c30799-3a2b-4880-86a3-8488be07954a" providerId="ADAL" clId="{CD20952A-A8C4-B84E-A7F7-5AC231702661}" dt="2019-12-20T02:50:53.595" v="65" actId="20577"/>
        <pc:sldMkLst>
          <pc:docMk/>
          <pc:sldMk cId="2742300642" sldId="442"/>
        </pc:sldMkLst>
        <pc:spChg chg="mod">
          <ac:chgData name="Kun Suo" userId="41c30799-3a2b-4880-86a3-8488be07954a" providerId="ADAL" clId="{CD20952A-A8C4-B84E-A7F7-5AC231702661}" dt="2019-12-20T02:50:53.595" v="65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CD20952A-A8C4-B84E-A7F7-5AC231702661}" dt="2019-12-20T02:43:51.723" v="20" actId="2696"/>
        <pc:sldMkLst>
          <pc:docMk/>
          <pc:sldMk cId="3088934004" sldId="456"/>
        </pc:sldMkLst>
      </pc:sldChg>
      <pc:sldChg chg="del">
        <pc:chgData name="Kun Suo" userId="41c30799-3a2b-4880-86a3-8488be07954a" providerId="ADAL" clId="{CD20952A-A8C4-B84E-A7F7-5AC231702661}" dt="2019-12-20T02:47:47.397" v="39" actId="2696"/>
        <pc:sldMkLst>
          <pc:docMk/>
          <pc:sldMk cId="176356330" sldId="459"/>
        </pc:sldMkLst>
      </pc:sldChg>
      <pc:sldChg chg="del">
        <pc:chgData name="Kun Suo" userId="41c30799-3a2b-4880-86a3-8488be07954a" providerId="ADAL" clId="{CD20952A-A8C4-B84E-A7F7-5AC231702661}" dt="2019-12-20T02:43:51.748" v="22" actId="2696"/>
        <pc:sldMkLst>
          <pc:docMk/>
          <pc:sldMk cId="1031829677" sldId="460"/>
        </pc:sldMkLst>
      </pc:sldChg>
      <pc:sldChg chg="del">
        <pc:chgData name="Kun Suo" userId="41c30799-3a2b-4880-86a3-8488be07954a" providerId="ADAL" clId="{CD20952A-A8C4-B84E-A7F7-5AC231702661}" dt="2019-12-20T02:43:42.106" v="19" actId="2696"/>
        <pc:sldMkLst>
          <pc:docMk/>
          <pc:sldMk cId="1806186984" sldId="461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842563651" sldId="46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842563651" sldId="463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842563651" sldId="463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029444828" sldId="46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029444828" sldId="464"/>
            <ac:spMk id="3" creationId="{E0687D26-107C-2F4C-8DA0-12D0BC20E60B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029444828" sldId="464"/>
            <ac:spMk id="5" creationId="{FD063152-C469-6C40-B3F6-B3177CD488C4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3195548" sldId="46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3195548" sldId="465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3195548" sldId="465"/>
            <ac:spMk id="5" creationId="{2C6CE308-0A87-8143-B555-9A074A947BA0}"/>
          </ac:spMkLst>
        </pc:spChg>
      </pc:sldChg>
      <pc:sldChg chg="del">
        <pc:chgData name="Kun Suo" userId="41c30799-3a2b-4880-86a3-8488be07954a" providerId="ADAL" clId="{CD20952A-A8C4-B84E-A7F7-5AC231702661}" dt="2019-12-20T02:48:00.873" v="42" actId="2696"/>
        <pc:sldMkLst>
          <pc:docMk/>
          <pc:sldMk cId="366681612" sldId="466"/>
        </pc:sldMkLst>
      </pc:sldChg>
      <pc:sldChg chg="del">
        <pc:chgData name="Kun Suo" userId="41c30799-3a2b-4880-86a3-8488be07954a" providerId="ADAL" clId="{CD20952A-A8C4-B84E-A7F7-5AC231702661}" dt="2019-12-20T02:46:58.818" v="36" actId="2696"/>
        <pc:sldMkLst>
          <pc:docMk/>
          <pc:sldMk cId="189357274" sldId="467"/>
        </pc:sldMkLst>
      </pc:sldChg>
      <pc:sldChg chg="del">
        <pc:chgData name="Kun Suo" userId="41c30799-3a2b-4880-86a3-8488be07954a" providerId="ADAL" clId="{CD20952A-A8C4-B84E-A7F7-5AC231702661}" dt="2019-12-20T02:43:38.900" v="18" actId="2696"/>
        <pc:sldMkLst>
          <pc:docMk/>
          <pc:sldMk cId="1037834119" sldId="468"/>
        </pc:sldMkLst>
      </pc:sldChg>
      <pc:sldChg chg="del">
        <pc:chgData name="Kun Suo" userId="41c30799-3a2b-4880-86a3-8488be07954a" providerId="ADAL" clId="{CD20952A-A8C4-B84E-A7F7-5AC231702661}" dt="2019-12-20T02:45:19.013" v="25" actId="2696"/>
        <pc:sldMkLst>
          <pc:docMk/>
          <pc:sldMk cId="2429702334" sldId="469"/>
        </pc:sldMkLst>
      </pc:sldChg>
      <pc:sldChg chg="del">
        <pc:chgData name="Kun Suo" userId="41c30799-3a2b-4880-86a3-8488be07954a" providerId="ADAL" clId="{CD20952A-A8C4-B84E-A7F7-5AC231702661}" dt="2019-12-20T02:45:30.052" v="26" actId="2696"/>
        <pc:sldMkLst>
          <pc:docMk/>
          <pc:sldMk cId="4080483199" sldId="470"/>
        </pc:sldMkLst>
      </pc:sldChg>
      <pc:sldChg chg="del">
        <pc:chgData name="Kun Suo" userId="41c30799-3a2b-4880-86a3-8488be07954a" providerId="ADAL" clId="{CD20952A-A8C4-B84E-A7F7-5AC231702661}" dt="2019-12-20T02:46:01.339" v="29" actId="2696"/>
        <pc:sldMkLst>
          <pc:docMk/>
          <pc:sldMk cId="2542151095" sldId="471"/>
        </pc:sldMkLst>
      </pc:sldChg>
      <pc:sldChg chg="del">
        <pc:chgData name="Kun Suo" userId="41c30799-3a2b-4880-86a3-8488be07954a" providerId="ADAL" clId="{CD20952A-A8C4-B84E-A7F7-5AC231702661}" dt="2019-12-20T02:43:51.726" v="21" actId="2696"/>
        <pc:sldMkLst>
          <pc:docMk/>
          <pc:sldMk cId="2772470776" sldId="473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44034797" sldId="47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44034797" sldId="474"/>
            <ac:spMk id="3" creationId="{B96695EA-7662-B944-B3EC-6D4840D4E708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44034797" sldId="474"/>
            <ac:spMk id="5" creationId="{93B14350-654F-804F-84EE-983E12DF40BE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07874109" sldId="47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07874109" sldId="475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07874109" sldId="475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8704466" sldId="481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8704466" sldId="481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8704466" sldId="481"/>
            <ac:spMk id="5" creationId="{0B855939-9880-FC41-8FDC-4E085E5F4A02}"/>
          </ac:spMkLst>
        </pc:spChg>
      </pc:sldChg>
      <pc:sldChg chg="del">
        <pc:chgData name="Kun Suo" userId="41c30799-3a2b-4880-86a3-8488be07954a" providerId="ADAL" clId="{CD20952A-A8C4-B84E-A7F7-5AC231702661}" dt="2019-12-20T02:46:32.822" v="33" actId="2696"/>
        <pc:sldMkLst>
          <pc:docMk/>
          <pc:sldMk cId="4033987168" sldId="483"/>
        </pc:sldMkLst>
      </pc:sldChg>
      <pc:sldChg chg="del">
        <pc:chgData name="Kun Suo" userId="41c30799-3a2b-4880-86a3-8488be07954a" providerId="ADAL" clId="{CD20952A-A8C4-B84E-A7F7-5AC231702661}" dt="2019-12-20T02:46:15.441" v="30" actId="2696"/>
        <pc:sldMkLst>
          <pc:docMk/>
          <pc:sldMk cId="4130056614" sldId="485"/>
        </pc:sldMkLst>
      </pc:sldChg>
      <pc:sldChg chg="del">
        <pc:chgData name="Kun Suo" userId="41c30799-3a2b-4880-86a3-8488be07954a" providerId="ADAL" clId="{CD20952A-A8C4-B84E-A7F7-5AC231702661}" dt="2019-12-20T02:46:17.683" v="31" actId="2696"/>
        <pc:sldMkLst>
          <pc:docMk/>
          <pc:sldMk cId="1607003768" sldId="486"/>
        </pc:sldMkLst>
      </pc:sldChg>
      <pc:sldChg chg="del">
        <pc:chgData name="Kun Suo" userId="41c30799-3a2b-4880-86a3-8488be07954a" providerId="ADAL" clId="{CD20952A-A8C4-B84E-A7F7-5AC231702661}" dt="2019-12-20T02:46:19.629" v="32" actId="2696"/>
        <pc:sldMkLst>
          <pc:docMk/>
          <pc:sldMk cId="1938940708" sldId="487"/>
        </pc:sldMkLst>
      </pc:sldChg>
      <pc:sldChg chg="del">
        <pc:chgData name="Kun Suo" userId="41c30799-3a2b-4880-86a3-8488be07954a" providerId="ADAL" clId="{CD20952A-A8C4-B84E-A7F7-5AC231702661}" dt="2019-12-20T02:46:45.677" v="34" actId="2696"/>
        <pc:sldMkLst>
          <pc:docMk/>
          <pc:sldMk cId="1546984560" sldId="488"/>
        </pc:sldMkLst>
      </pc:sldChg>
      <pc:sldChg chg="add del">
        <pc:chgData name="Kun Suo" userId="41c30799-3a2b-4880-86a3-8488be07954a" providerId="ADAL" clId="{CD20952A-A8C4-B84E-A7F7-5AC231702661}" dt="2019-12-20T02:47:04.008" v="38" actId="2696"/>
        <pc:sldMkLst>
          <pc:docMk/>
          <pc:sldMk cId="2192098" sldId="489"/>
        </pc:sldMkLst>
      </pc:sldChg>
      <pc:sldChg chg="del">
        <pc:chgData name="Kun Suo" userId="41c30799-3a2b-4880-86a3-8488be07954a" providerId="ADAL" clId="{CD20952A-A8C4-B84E-A7F7-5AC231702661}" dt="2019-12-20T02:47:53.755" v="40" actId="2696"/>
        <pc:sldMkLst>
          <pc:docMk/>
          <pc:sldMk cId="2786908044" sldId="503"/>
        </pc:sldMkLst>
      </pc:sldChg>
      <pc:sldChg chg="del">
        <pc:chgData name="Kun Suo" userId="41c30799-3a2b-4880-86a3-8488be07954a" providerId="ADAL" clId="{CD20952A-A8C4-B84E-A7F7-5AC231702661}" dt="2019-12-20T02:47:55.610" v="41" actId="2696"/>
        <pc:sldMkLst>
          <pc:docMk/>
          <pc:sldMk cId="1819932916" sldId="504"/>
        </pc:sldMkLst>
      </pc:sldChg>
      <pc:sldChg chg="del">
        <pc:chgData name="Kun Suo" userId="41c30799-3a2b-4880-86a3-8488be07954a" providerId="ADAL" clId="{CD20952A-A8C4-B84E-A7F7-5AC231702661}" dt="2019-12-20T02:46:47.829" v="35" actId="2696"/>
        <pc:sldMkLst>
          <pc:docMk/>
          <pc:sldMk cId="3656029365" sldId="506"/>
        </pc:sldMkLst>
      </pc:sldChg>
      <pc:sldChg chg="del">
        <pc:chgData name="Kun Suo" userId="41c30799-3a2b-4880-86a3-8488be07954a" providerId="ADAL" clId="{CD20952A-A8C4-B84E-A7F7-5AC231702661}" dt="2019-12-20T02:45:09.662" v="23" actId="2696"/>
        <pc:sldMkLst>
          <pc:docMk/>
          <pc:sldMk cId="803606557" sldId="509"/>
        </pc:sldMkLst>
      </pc:sldChg>
      <pc:sldChg chg="del">
        <pc:chgData name="Kun Suo" userId="41c30799-3a2b-4880-86a3-8488be07954a" providerId="ADAL" clId="{CD20952A-A8C4-B84E-A7F7-5AC231702661}" dt="2019-12-20T02:45:12.201" v="24" actId="2696"/>
        <pc:sldMkLst>
          <pc:docMk/>
          <pc:sldMk cId="1167372953" sldId="510"/>
        </pc:sldMkLst>
      </pc:sldChg>
      <pc:sldChg chg="del">
        <pc:chgData name="Kun Suo" userId="41c30799-3a2b-4880-86a3-8488be07954a" providerId="ADAL" clId="{CD20952A-A8C4-B84E-A7F7-5AC231702661}" dt="2019-12-20T02:45:34.520" v="27" actId="2696"/>
        <pc:sldMkLst>
          <pc:docMk/>
          <pc:sldMk cId="3406750729" sldId="511"/>
        </pc:sldMkLst>
      </pc:sldChg>
      <pc:sldChg chg="del">
        <pc:chgData name="Kun Suo" userId="41c30799-3a2b-4880-86a3-8488be07954a" providerId="ADAL" clId="{CD20952A-A8C4-B84E-A7F7-5AC231702661}" dt="2019-12-20T02:45:39.173" v="28" actId="2696"/>
        <pc:sldMkLst>
          <pc:docMk/>
          <pc:sldMk cId="1457456584" sldId="512"/>
        </pc:sldMkLst>
      </pc:sldChg>
      <pc:sldChg chg="modSp">
        <pc:chgData name="Kun Suo" userId="41c30799-3a2b-4880-86a3-8488be07954a" providerId="ADAL" clId="{CD20952A-A8C4-B84E-A7F7-5AC231702661}" dt="2019-12-20T02:52:07.605" v="86" actId="403"/>
        <pc:sldMkLst>
          <pc:docMk/>
          <pc:sldMk cId="3145948079" sldId="515"/>
        </pc:sldMkLst>
        <pc:spChg chg="mod">
          <ac:chgData name="Kun Suo" userId="41c30799-3a2b-4880-86a3-8488be07954a" providerId="ADAL" clId="{CD20952A-A8C4-B84E-A7F7-5AC231702661}" dt="2019-12-20T02:52:07.605" v="86" actId="403"/>
          <ac:spMkLst>
            <pc:docMk/>
            <pc:sldMk cId="3145948079" sldId="515"/>
            <ac:spMk id="2" creationId="{A0ABA93B-900F-8A48-AEDF-6DBA1A7C3780}"/>
          </ac:spMkLst>
        </pc:spChg>
      </pc:sldChg>
      <pc:sldChg chg="modSp">
        <pc:chgData name="Kun Suo" userId="41c30799-3a2b-4880-86a3-8488be07954a" providerId="ADAL" clId="{CD20952A-A8C4-B84E-A7F7-5AC231702661}" dt="2019-12-20T02:52:21.669" v="87"/>
        <pc:sldMkLst>
          <pc:docMk/>
          <pc:sldMk cId="3792472998" sldId="516"/>
        </pc:sldMkLst>
        <pc:spChg chg="mod">
          <ac:chgData name="Kun Suo" userId="41c30799-3a2b-4880-86a3-8488be07954a" providerId="ADAL" clId="{CD20952A-A8C4-B84E-A7F7-5AC231702661}" dt="2019-12-20T02:52:21.669" v="87"/>
          <ac:spMkLst>
            <pc:docMk/>
            <pc:sldMk cId="3792472998" sldId="516"/>
            <ac:spMk id="2" creationId="{DC7F27B7-C5F4-344C-AD78-920AF9A8F2B5}"/>
          </ac:spMkLst>
        </pc:spChg>
      </pc:sldChg>
      <pc:sldChg chg="modSp">
        <pc:chgData name="Kun Suo" userId="41c30799-3a2b-4880-86a3-8488be07954a" providerId="ADAL" clId="{CD20952A-A8C4-B84E-A7F7-5AC231702661}" dt="2019-12-20T02:52:56.065" v="88"/>
        <pc:sldMkLst>
          <pc:docMk/>
          <pc:sldMk cId="3271712728" sldId="522"/>
        </pc:sldMkLst>
        <pc:spChg chg="mod">
          <ac:chgData name="Kun Suo" userId="41c30799-3a2b-4880-86a3-8488be07954a" providerId="ADAL" clId="{CD20952A-A8C4-B84E-A7F7-5AC231702661}" dt="2019-12-20T02:52:56.065" v="88"/>
          <ac:spMkLst>
            <pc:docMk/>
            <pc:sldMk cId="3271712728" sldId="52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450310164" sldId="52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450310164" sldId="523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450310164" sldId="523"/>
            <ac:spMk id="5" creationId="{2C6CE308-0A87-8143-B555-9A074A947BA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20105069" sldId="52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20105069" sldId="524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20105069" sldId="524"/>
            <ac:spMk id="5" creationId="{0B855939-9880-FC41-8FDC-4E085E5F4A02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335245939" sldId="52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335245939" sldId="525"/>
            <ac:spMk id="3" creationId="{69A03406-8B01-BF40-890A-756F297C56E0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335245939" sldId="525"/>
            <ac:spMk id="5" creationId="{859EC1E6-53F8-7B44-8DBE-23674018478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021268067" sldId="526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021268067" sldId="526"/>
            <ac:spMk id="3" creationId="{AE3DB79C-122B-AF40-B8A4-2E5C31EB46C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021268067" sldId="526"/>
            <ac:spMk id="5" creationId="{A7B8C131-7BDB-C749-868B-EC07086F7327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728579318" sldId="527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728579318" sldId="527"/>
            <ac:spMk id="3" creationId="{49885F46-7045-9B4D-9D6D-99B74AD980E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728579318" sldId="527"/>
            <ac:spMk id="5" creationId="{E6F1AB69-8709-A741-A57A-93EE7B3D53C8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713925840" sldId="528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713925840" sldId="528"/>
            <ac:spMk id="3" creationId="{D8E46D76-568C-834C-9ADC-65C9B3CE58F2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713925840" sldId="528"/>
            <ac:spMk id="5" creationId="{FB5A50C7-C858-FB42-90B9-C3E526A8A8A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220587397" sldId="529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220587397" sldId="529"/>
            <ac:spMk id="3" creationId="{45CD2F29-E710-CB49-ABFE-51ECD88AE28A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220587397" sldId="529"/>
            <ac:spMk id="5" creationId="{A3EB35AD-15DC-CE4D-A967-D62CE8FF5825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476149090" sldId="530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476149090" sldId="530"/>
            <ac:spMk id="3" creationId="{027A59C1-A17E-DE49-B62D-9C0DDB4AB11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476149090" sldId="530"/>
            <ac:spMk id="5" creationId="{AB36B9E9-5A9E-144E-96F7-F70B3D2B4B07}"/>
          </ac:spMkLst>
        </pc:spChg>
      </pc:sldChg>
      <pc:sldChg chg="add">
        <pc:chgData name="Kun Suo" userId="41c30799-3a2b-4880-86a3-8488be07954a" providerId="ADAL" clId="{CD20952A-A8C4-B84E-A7F7-5AC231702661}" dt="2019-12-20T02:51:08.145" v="66"/>
        <pc:sldMkLst>
          <pc:docMk/>
          <pc:sldMk cId="4054772461" sldId="531"/>
        </pc:sldMkLst>
      </pc:sldChg>
      <pc:sldChg chg="add">
        <pc:chgData name="Kun Suo" userId="41c30799-3a2b-4880-86a3-8488be07954a" providerId="ADAL" clId="{CD20952A-A8C4-B84E-A7F7-5AC231702661}" dt="2019-12-20T02:51:27.558" v="67"/>
        <pc:sldMkLst>
          <pc:docMk/>
          <pc:sldMk cId="4229400679" sldId="532"/>
        </pc:sldMkLst>
      </pc:sldChg>
      <pc:sldChg chg="add">
        <pc:chgData name="Kun Suo" userId="41c30799-3a2b-4880-86a3-8488be07954a" providerId="ADAL" clId="{CD20952A-A8C4-B84E-A7F7-5AC231702661}" dt="2019-12-20T02:51:39.663" v="68"/>
        <pc:sldMkLst>
          <pc:docMk/>
          <pc:sldMk cId="1745606642" sldId="533"/>
        </pc:sldMkLst>
      </pc:sldChg>
    </pc:docChg>
  </pc:docChgLst>
  <pc:docChgLst>
    <pc:chgData name="Kun Suo" userId="41c30799-3a2b-4880-86a3-8488be07954a" providerId="ADAL" clId="{8C14B3E0-0685-FA42-A76F-B8F26ABD2DF5}"/>
    <pc:docChg chg="undo custSel addSld delSld modSld modMainMaster">
      <pc:chgData name="Kun Suo" userId="41c30799-3a2b-4880-86a3-8488be07954a" providerId="ADAL" clId="{8C14B3E0-0685-FA42-A76F-B8F26ABD2DF5}" dt="2019-11-26T16:55:12.951" v="176" actId="20577"/>
      <pc:docMkLst>
        <pc:docMk/>
      </pc:docMkLst>
      <pc:sldChg chg="modSp modNotes">
        <pc:chgData name="Kun Suo" userId="41c30799-3a2b-4880-86a3-8488be07954a" providerId="ADAL" clId="{8C14B3E0-0685-FA42-A76F-B8F26ABD2DF5}" dt="2019-11-26T16:52:59.646" v="165" actId="20577"/>
        <pc:sldMkLst>
          <pc:docMk/>
          <pc:sldMk cId="0" sldId="256"/>
        </pc:sldMkLst>
        <pc:spChg chg="mod">
          <ac:chgData name="Kun Suo" userId="41c30799-3a2b-4880-86a3-8488be07954a" providerId="ADAL" clId="{8C14B3E0-0685-FA42-A76F-B8F26ABD2DF5}" dt="2019-11-26T16:52:59.646" v="16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42300642" sldId="44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42300642" sldId="442"/>
            <ac:spMk id="4" creationId="{5D6607F7-F220-EC43-8626-B8C54415863A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42300642" sldId="442"/>
            <ac:spMk id="5" creationId="{E1E21272-9240-434A-8CBB-CBAE0BA7EFEF}"/>
          </ac:spMkLst>
        </pc:spChg>
        <pc:spChg chg="mod">
          <ac:chgData name="Kun Suo" userId="41c30799-3a2b-4880-86a3-8488be07954a" providerId="ADAL" clId="{8C14B3E0-0685-FA42-A76F-B8F26ABD2DF5}" dt="2019-11-26T16:50:00.664" v="150" actId="313"/>
          <ac:spMkLst>
            <pc:docMk/>
            <pc:sldMk cId="2742300642" sldId="442"/>
            <ac:spMk id="6" creationId="{A20B4703-6A0E-4446-A013-5D984CFEC07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604325674" sldId="44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604325674" sldId="44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604325674" sldId="443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23760228" sldId="44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23760228" sldId="444"/>
            <ac:spMk id="4" creationId="{81F30633-641D-AA4F-A29C-310B0CC6824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23760228" sldId="444"/>
            <ac:spMk id="5" creationId="{E77F3FC4-6660-3C47-8800-4735C1C3222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0382006" sldId="44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0382006" sldId="445"/>
            <ac:spMk id="4" creationId="{EDE9AE45-CE2D-D740-8206-3B7C95BFB92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0382006" sldId="445"/>
            <ac:spMk id="5" creationId="{72BC9239-47C5-2C4C-8FF8-A6A07DA50D46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0211107" sldId="44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0211107" sldId="44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0211107" sldId="44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5516804" sldId="44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5516804" sldId="448"/>
            <ac:spMk id="4" creationId="{894C1782-4064-6049-AE2F-EF71FECE627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5516804" sldId="448"/>
            <ac:spMk id="5" creationId="{A4338FE3-C8EF-2746-9B85-24363DF1C1AA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94187194" sldId="44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94187194" sldId="449"/>
            <ac:spMk id="4" creationId="{BE1B0518-0D82-164B-AEE1-0ED50938085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94187194" sldId="449"/>
            <ac:spMk id="5" creationId="{A7679225-DE7F-4F45-9673-1DF779995FE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600376385" sldId="45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600376385" sldId="45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600376385" sldId="450"/>
            <ac:spMk id="5" creationId="{E81A800C-510B-3643-BED3-EBCC938456B2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4036588342" sldId="451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4036588342" sldId="451"/>
            <ac:spMk id="3" creationId="{B39E7C73-3ED9-EB4D-8AE2-0A911CE95BA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36588342" sldId="451"/>
            <ac:spMk id="4" creationId="{8A81793F-BDD0-784E-A6F6-4155D34C1905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4036588342" sldId="451"/>
            <ac:spMk id="5" creationId="{DA4BD502-2CBE-B840-81DB-09E0C1680BE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881384083" sldId="45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881384083" sldId="453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881384083" sldId="453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508839074" sldId="45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508839074" sldId="454"/>
            <ac:spMk id="4" creationId="{AB50A417-FC96-4B48-B44A-D264E2C1816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508839074" sldId="454"/>
            <ac:spMk id="5" creationId="{F414477A-5E46-E44D-ADFB-B1255FF5ED9E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251889046" sldId="455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251889046" sldId="455"/>
            <ac:spMk id="3" creationId="{701A0F69-5F97-8B48-BF0D-CE6B9EAEEE91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251889046" sldId="455"/>
            <ac:spMk id="4" creationId="{401924A3-CF73-F944-AD50-B34ECEDC4F92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251889046" sldId="455"/>
            <ac:spMk id="5" creationId="{6BF6200F-8187-2940-A26F-AD4AB90C149F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423677018" sldId="45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677018" sldId="45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364128178" sldId="47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364128178" sldId="472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364128178" sldId="472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64317168" sldId="47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64317168" sldId="476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64317168" sldId="476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53035584" sldId="47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53035584" sldId="477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53035584" sldId="477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38184887" sldId="47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38184887" sldId="478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38184887" sldId="478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734185778" sldId="47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734185778" sldId="479"/>
            <ac:spMk id="4" creationId="{8A81793F-BDD0-784E-A6F6-4155D34C1905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734185778" sldId="479"/>
            <ac:spMk id="5" creationId="{67CFF379-981C-3E4F-B2C5-DE213DD1C3C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46868737" sldId="48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46868737" sldId="480"/>
            <ac:spMk id="4" creationId="{088C2F71-C377-C840-8D5B-8DB2C03071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46868737" sldId="480"/>
            <ac:spMk id="5" creationId="{EBBF039F-766C-2E4B-ABEE-D2A24E0AE9F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858341301" sldId="48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858341301" sldId="482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858341301" sldId="482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50881528" sldId="48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50881528" sldId="484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50881528" sldId="484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92098" sldId="48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92098" sldId="489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92098" sldId="489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17110174" sldId="49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7110174" sldId="490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7110174" sldId="490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96438737" sldId="49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96438737" sldId="491"/>
            <ac:spMk id="4" creationId="{9D2AA454-5C4E-DB46-B274-293D7F00B3B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96438737" sldId="491"/>
            <ac:spMk id="5" creationId="{93CEA76C-1CBA-1B41-9BE9-118A5EAF8496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956310208" sldId="492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956310208" sldId="492"/>
            <ac:spMk id="3" creationId="{9A2A7D1C-11B9-5949-B149-8958983C4A15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956310208" sldId="492"/>
            <ac:spMk id="4" creationId="{5C1FFC63-83B8-C945-B64F-B9C52E5328F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956310208" sldId="492"/>
            <ac:spMk id="7" creationId="{3A169A1D-1D97-214F-ABBB-C3CD0C63BFF9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091537420" sldId="49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091537420" sldId="49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091537420" sldId="493"/>
            <ac:spMk id="5" creationId="{5BD4E92D-70B2-ED46-9D4E-3FD3CF0A0841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359500153" sldId="49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359500153" sldId="494"/>
            <ac:spMk id="3" creationId="{D750C0DF-23B8-0D4C-9E67-A161995CFA5E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359500153" sldId="494"/>
            <ac:spMk id="4" creationId="{D5D89374-83AE-6442-938C-6735E1ABD54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359500153" sldId="494"/>
            <ac:spMk id="5" creationId="{FFEB185E-9132-284F-B86A-F82068422A2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233545557" sldId="49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3545557" sldId="495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3545557" sldId="495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183858468" sldId="49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183858468" sldId="496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183858468" sldId="496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63187847" sldId="49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63187847" sldId="49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63187847" sldId="49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16924651" sldId="49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16924651" sldId="498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16924651" sldId="498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792007584" sldId="49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792007584" sldId="499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792007584" sldId="499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3979359" sldId="50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3979359" sldId="50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3979359" sldId="500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25446676" sldId="50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25446676" sldId="501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25446676" sldId="501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860971043" sldId="50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60971043" sldId="502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60971043" sldId="502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26667047" sldId="50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26667047" sldId="505"/>
            <ac:spMk id="4" creationId="{99C14E41-E0BF-204B-829A-A00975D1D014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26667047" sldId="505"/>
            <ac:spMk id="5" creationId="{CACB869C-DB83-2D4F-B8A5-DF35F19B4A72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3200775990" sldId="50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0775990" sldId="507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53887906" sldId="50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53887906" sldId="50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53887906" sldId="508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355468575" sldId="51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355468575" sldId="513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355468575" sldId="513"/>
            <ac:spMk id="5" creationId="{D08569DD-5319-7A47-8AD9-4F9E926AA153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134529498" sldId="51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134529498" sldId="514"/>
            <ac:spMk id="3" creationId="{283BD079-F23B-B74F-8376-D1EB98523C57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134529498" sldId="514"/>
            <ac:spMk id="4" creationId="{823EA5EF-CE07-9A48-8894-EEF75963003C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134529498" sldId="514"/>
            <ac:spMk id="5" creationId="{29DC98BF-8DF8-7444-9BC4-2BCB5797B4C5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145948079" sldId="515"/>
        </pc:sldMkLst>
        <pc:spChg chg="mod">
          <ac:chgData name="Kun Suo" userId="41c30799-3a2b-4880-86a3-8488be07954a" providerId="ADAL" clId="{8C14B3E0-0685-FA42-A76F-B8F26ABD2DF5}" dt="2019-11-26T16:42:16.486" v="10" actId="404"/>
          <ac:spMkLst>
            <pc:docMk/>
            <pc:sldMk cId="3145948079" sldId="515"/>
            <ac:spMk id="2" creationId="{A0ABA93B-900F-8A48-AEDF-6DBA1A7C3780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145948079" sldId="515"/>
            <ac:spMk id="4" creationId="{600A9686-70EB-4E4C-9019-3AEB9A51FFDF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145948079" sldId="515"/>
            <ac:spMk id="5" creationId="{D874BA99-BC5A-044F-96FA-2C5A4D25BF40}"/>
          </ac:spMkLst>
        </pc:spChg>
        <pc:spChg chg="mod">
          <ac:chgData name="Kun Suo" userId="41c30799-3a2b-4880-86a3-8488be07954a" providerId="ADAL" clId="{8C14B3E0-0685-FA42-A76F-B8F26ABD2DF5}" dt="2019-11-26T16:42:28.309" v="17" actId="27636"/>
          <ac:spMkLst>
            <pc:docMk/>
            <pc:sldMk cId="3145948079" sldId="515"/>
            <ac:spMk id="6" creationId="{39A4BBB0-33B7-B548-86C5-2D7F1FCBE7B3}"/>
          </ac:spMkLst>
        </pc:spChg>
        <pc:picChg chg="add mod">
          <ac:chgData name="Kun Suo" userId="41c30799-3a2b-4880-86a3-8488be07954a" providerId="ADAL" clId="{8C14B3E0-0685-FA42-A76F-B8F26ABD2DF5}" dt="2019-11-26T16:42:36.411" v="19" actId="1076"/>
          <ac:picMkLst>
            <pc:docMk/>
            <pc:sldMk cId="3145948079" sldId="515"/>
            <ac:picMk id="7" creationId="{DF4EB272-EB12-F04F-B09E-B3E6DC1A9090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792472998" sldId="516"/>
        </pc:sldMkLst>
        <pc:spChg chg="mod">
          <ac:chgData name="Kun Suo" userId="41c30799-3a2b-4880-86a3-8488be07954a" providerId="ADAL" clId="{8C14B3E0-0685-FA42-A76F-B8F26ABD2DF5}" dt="2019-11-26T16:42:44.093" v="21"/>
          <ac:spMkLst>
            <pc:docMk/>
            <pc:sldMk cId="3792472998" sldId="516"/>
            <ac:spMk id="2" creationId="{DC7F27B7-C5F4-344C-AD78-920AF9A8F2B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792472998" sldId="516"/>
            <ac:spMk id="4" creationId="{42BF3653-530B-C445-BDB2-9D90EAC2766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792472998" sldId="516"/>
            <ac:spMk id="5" creationId="{95E2C7E7-23E4-0C48-971E-5DB66E05AE38}"/>
          </ac:spMkLst>
        </pc:spChg>
        <pc:spChg chg="mod">
          <ac:chgData name="Kun Suo" userId="41c30799-3a2b-4880-86a3-8488be07954a" providerId="ADAL" clId="{8C14B3E0-0685-FA42-A76F-B8F26ABD2DF5}" dt="2019-11-26T16:42:59.053" v="25" actId="27636"/>
          <ac:spMkLst>
            <pc:docMk/>
            <pc:sldMk cId="3792472998" sldId="516"/>
            <ac:spMk id="6" creationId="{CF1472A9-19C1-4D4D-B176-F3FAC0C567CF}"/>
          </ac:spMkLst>
        </pc:spChg>
        <pc:picChg chg="add mod">
          <ac:chgData name="Kun Suo" userId="41c30799-3a2b-4880-86a3-8488be07954a" providerId="ADAL" clId="{8C14B3E0-0685-FA42-A76F-B8F26ABD2DF5}" dt="2019-11-26T16:43:16.613" v="29" actId="1076"/>
          <ac:picMkLst>
            <pc:docMk/>
            <pc:sldMk cId="3792472998" sldId="516"/>
            <ac:picMk id="7" creationId="{667A854E-05E3-934C-B944-347E6AF21890}"/>
          </ac:picMkLst>
        </pc:picChg>
      </pc:sldChg>
      <pc:sldChg chg="delSp modSp add">
        <pc:chgData name="Kun Suo" userId="41c30799-3a2b-4880-86a3-8488be07954a" providerId="ADAL" clId="{8C14B3E0-0685-FA42-A76F-B8F26ABD2DF5}" dt="2019-11-26T16:52:37.664" v="156"/>
        <pc:sldMkLst>
          <pc:docMk/>
          <pc:sldMk cId="2899173143" sldId="517"/>
        </pc:sldMkLst>
        <pc:spChg chg="mod">
          <ac:chgData name="Kun Suo" userId="41c30799-3a2b-4880-86a3-8488be07954a" providerId="ADAL" clId="{8C14B3E0-0685-FA42-A76F-B8F26ABD2DF5}" dt="2019-11-26T16:43:28.444" v="31"/>
          <ac:spMkLst>
            <pc:docMk/>
            <pc:sldMk cId="2899173143" sldId="517"/>
            <ac:spMk id="2" creationId="{837B5A0D-24BE-3F46-BA5E-E6F606E54EA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99173143" sldId="517"/>
            <ac:spMk id="4" creationId="{13DB79AF-A055-AE41-A097-A0E5D9A3FEA6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99173143" sldId="517"/>
            <ac:spMk id="5" creationId="{ACC2F07E-A879-1E41-88B3-213EFFDB269F}"/>
          </ac:spMkLst>
        </pc:spChg>
        <pc:spChg chg="mod">
          <ac:chgData name="Kun Suo" userId="41c30799-3a2b-4880-86a3-8488be07954a" providerId="ADAL" clId="{8C14B3E0-0685-FA42-A76F-B8F26ABD2DF5}" dt="2019-11-26T16:44:24.572" v="46" actId="27636"/>
          <ac:spMkLst>
            <pc:docMk/>
            <pc:sldMk cId="2899173143" sldId="517"/>
            <ac:spMk id="6" creationId="{377EA952-DE88-B74E-95E9-B8BC4BC11EE1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518299846" sldId="518"/>
        </pc:sldMkLst>
        <pc:spChg chg="mod">
          <ac:chgData name="Kun Suo" userId="41c30799-3a2b-4880-86a3-8488be07954a" providerId="ADAL" clId="{8C14B3E0-0685-FA42-A76F-B8F26ABD2DF5}" dt="2019-11-26T16:44:39.329" v="48"/>
          <ac:spMkLst>
            <pc:docMk/>
            <pc:sldMk cId="518299846" sldId="518"/>
            <ac:spMk id="2" creationId="{64F9567F-CDBF-2948-884A-7E5B9BB34CC7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8299846" sldId="518"/>
            <ac:spMk id="4" creationId="{040DC250-DF05-A044-9F87-495A1293A65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8299846" sldId="518"/>
            <ac:spMk id="5" creationId="{23F4E821-6416-B843-A51D-68398991391A}"/>
          </ac:spMkLst>
        </pc:spChg>
        <pc:spChg chg="del">
          <ac:chgData name="Kun Suo" userId="41c30799-3a2b-4880-86a3-8488be07954a" providerId="ADAL" clId="{8C14B3E0-0685-FA42-A76F-B8F26ABD2DF5}" dt="2019-11-26T16:44:53.560" v="49" actId="478"/>
          <ac:spMkLst>
            <pc:docMk/>
            <pc:sldMk cId="518299846" sldId="518"/>
            <ac:spMk id="6" creationId="{96855DF3-0B1D-3648-B20B-58F0E9C2C036}"/>
          </ac:spMkLst>
        </pc:spChg>
        <pc:picChg chg="add mod">
          <ac:chgData name="Kun Suo" userId="41c30799-3a2b-4880-86a3-8488be07954a" providerId="ADAL" clId="{8C14B3E0-0685-FA42-A76F-B8F26ABD2DF5}" dt="2019-11-26T16:44:57.374" v="52" actId="1076"/>
          <ac:picMkLst>
            <pc:docMk/>
            <pc:sldMk cId="518299846" sldId="518"/>
            <ac:picMk id="7" creationId="{E8AEF907-D4C2-574F-8F4C-73AC2E9F92C7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205686215" sldId="519"/>
        </pc:sldMkLst>
        <pc:spChg chg="mod">
          <ac:chgData name="Kun Suo" userId="41c30799-3a2b-4880-86a3-8488be07954a" providerId="ADAL" clId="{8C14B3E0-0685-FA42-A76F-B8F26ABD2DF5}" dt="2019-11-26T16:45:17.831" v="54"/>
          <ac:spMkLst>
            <pc:docMk/>
            <pc:sldMk cId="3205686215" sldId="519"/>
            <ac:spMk id="2" creationId="{74CE352E-C20E-6447-A251-A40A7BBACE6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5686215" sldId="519"/>
            <ac:spMk id="4" creationId="{23BE8F91-E007-FB49-90A5-6FE859ADAAA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5686215" sldId="519"/>
            <ac:spMk id="5" creationId="{4734149E-8F3F-BE40-8E32-7DEE2BC7EB8B}"/>
          </ac:spMkLst>
        </pc:spChg>
        <pc:spChg chg="del">
          <ac:chgData name="Kun Suo" userId="41c30799-3a2b-4880-86a3-8488be07954a" providerId="ADAL" clId="{8C14B3E0-0685-FA42-A76F-B8F26ABD2DF5}" dt="2019-11-26T16:45:19.543" v="55" actId="478"/>
          <ac:spMkLst>
            <pc:docMk/>
            <pc:sldMk cId="3205686215" sldId="519"/>
            <ac:spMk id="6" creationId="{BBBE73A8-915A-F04F-8B81-9BBB640644EE}"/>
          </ac:spMkLst>
        </pc:spChg>
        <pc:spChg chg="add mod">
          <ac:chgData name="Kun Suo" userId="41c30799-3a2b-4880-86a3-8488be07954a" providerId="ADAL" clId="{8C14B3E0-0685-FA42-A76F-B8F26ABD2DF5}" dt="2019-11-26T16:45:47.816" v="67" actId="14100"/>
          <ac:spMkLst>
            <pc:docMk/>
            <pc:sldMk cId="3205686215" sldId="519"/>
            <ac:spMk id="8" creationId="{AF797DB5-30C3-E841-BBB9-27C6A6D6E225}"/>
          </ac:spMkLst>
        </pc:spChg>
        <pc:picChg chg="add">
          <ac:chgData name="Kun Suo" userId="41c30799-3a2b-4880-86a3-8488be07954a" providerId="ADAL" clId="{8C14B3E0-0685-FA42-A76F-B8F26ABD2DF5}" dt="2019-11-26T16:45:22.275" v="56"/>
          <ac:picMkLst>
            <pc:docMk/>
            <pc:sldMk cId="3205686215" sldId="519"/>
            <ac:picMk id="7" creationId="{D831089C-D613-0B40-BFAB-9FF257B61B4E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943030469" sldId="520"/>
        </pc:sldMkLst>
        <pc:spChg chg="mod">
          <ac:chgData name="Kun Suo" userId="41c30799-3a2b-4880-86a3-8488be07954a" providerId="ADAL" clId="{8C14B3E0-0685-FA42-A76F-B8F26ABD2DF5}" dt="2019-11-26T16:46:00.441" v="69"/>
          <ac:spMkLst>
            <pc:docMk/>
            <pc:sldMk cId="1943030469" sldId="520"/>
            <ac:spMk id="2" creationId="{FEBCC1C0-6904-E74C-A028-3006578B2A59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943030469" sldId="520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943030469" sldId="520"/>
            <ac:spMk id="5" creationId="{2E81054E-CFF4-1A46-9E1C-495FE1174A30}"/>
          </ac:spMkLst>
        </pc:spChg>
        <pc:spChg chg="del">
          <ac:chgData name="Kun Suo" userId="41c30799-3a2b-4880-86a3-8488be07954a" providerId="ADAL" clId="{8C14B3E0-0685-FA42-A76F-B8F26ABD2DF5}" dt="2019-11-26T16:46:22.746" v="70" actId="478"/>
          <ac:spMkLst>
            <pc:docMk/>
            <pc:sldMk cId="1943030469" sldId="520"/>
            <ac:spMk id="6" creationId="{A1505681-097C-E543-9AF9-EF21C8F4F96C}"/>
          </ac:spMkLst>
        </pc:spChg>
        <pc:spChg chg="add mod">
          <ac:chgData name="Kun Suo" userId="41c30799-3a2b-4880-86a3-8488be07954a" providerId="ADAL" clId="{8C14B3E0-0685-FA42-A76F-B8F26ABD2DF5}" dt="2019-11-26T16:48:02.569" v="109" actId="14100"/>
          <ac:spMkLst>
            <pc:docMk/>
            <pc:sldMk cId="1943030469" sldId="520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6:24.887" v="72" actId="1076"/>
          <ac:picMkLst>
            <pc:docMk/>
            <pc:sldMk cId="1943030469" sldId="520"/>
            <ac:picMk id="7" creationId="{8A35FFFD-F696-3145-BB9A-400256B3A536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415783376" sldId="52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415783376" sldId="521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415783376" sldId="521"/>
            <ac:spMk id="5" creationId="{2E81054E-CFF4-1A46-9E1C-495FE1174A30}"/>
          </ac:spMkLst>
        </pc:spChg>
        <pc:spChg chg="mod">
          <ac:chgData name="Kun Suo" userId="41c30799-3a2b-4880-86a3-8488be07954a" providerId="ADAL" clId="{8C14B3E0-0685-FA42-A76F-B8F26ABD2DF5}" dt="2019-11-26T16:49:18.346" v="148" actId="1076"/>
          <ac:spMkLst>
            <pc:docMk/>
            <pc:sldMk cId="1415783376" sldId="521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9:10.616" v="146" actId="14100"/>
          <ac:picMkLst>
            <pc:docMk/>
            <pc:sldMk cId="1415783376" sldId="521"/>
            <ac:picMk id="6" creationId="{E5792EDD-261A-C649-B016-9E64356EBA84}"/>
          </ac:picMkLst>
        </pc:picChg>
        <pc:picChg chg="add del">
          <ac:chgData name="Kun Suo" userId="41c30799-3a2b-4880-86a3-8488be07954a" providerId="ADAL" clId="{8C14B3E0-0685-FA42-A76F-B8F26ABD2DF5}" dt="2019-11-26T16:48:58.568" v="141"/>
          <ac:picMkLst>
            <pc:docMk/>
            <pc:sldMk cId="1415783376" sldId="521"/>
            <ac:picMk id="7" creationId="{8A35FFFD-F696-3145-BB9A-400256B3A536}"/>
          </ac:picMkLst>
        </pc:picChg>
        <pc:picChg chg="add del">
          <ac:chgData name="Kun Suo" userId="41c30799-3a2b-4880-86a3-8488be07954a" providerId="ADAL" clId="{8C14B3E0-0685-FA42-A76F-B8F26ABD2DF5}" dt="2019-11-26T16:49:02.670" v="143"/>
          <ac:picMkLst>
            <pc:docMk/>
            <pc:sldMk cId="1415783376" sldId="521"/>
            <ac:picMk id="9" creationId="{17245B1B-49D4-B34B-84A9-FD1573D26586}"/>
          </ac:picMkLst>
        </pc:picChg>
      </pc:sldChg>
      <pc:sldChg chg="modSp add">
        <pc:chgData name="Kun Suo" userId="41c30799-3a2b-4880-86a3-8488be07954a" providerId="ADAL" clId="{8C14B3E0-0685-FA42-A76F-B8F26ABD2DF5}" dt="2019-11-26T16:55:12.951" v="176" actId="20577"/>
        <pc:sldMkLst>
          <pc:docMk/>
          <pc:sldMk cId="3271712728" sldId="522"/>
        </pc:sldMkLst>
        <pc:spChg chg="mod">
          <ac:chgData name="Kun Suo" userId="41c30799-3a2b-4880-86a3-8488be07954a" providerId="ADAL" clId="{8C14B3E0-0685-FA42-A76F-B8F26ABD2DF5}" dt="2019-11-26T16:55:12.951" v="176" actId="20577"/>
          <ac:spMkLst>
            <pc:docMk/>
            <pc:sldMk cId="3271712728" sldId="522"/>
            <ac:spMk id="2" creationId="{9503310C-DC25-7A4E-89C8-AA99BDB31ED7}"/>
          </ac:spMkLst>
        </pc:spChg>
      </pc:sldChg>
      <pc:sldMasterChg chg="modSp modSldLayout">
        <pc:chgData name="Kun Suo" userId="41c30799-3a2b-4880-86a3-8488be07954a" providerId="ADAL" clId="{8C14B3E0-0685-FA42-A76F-B8F26ABD2DF5}" dt="2019-11-26T16:52:37.664" v="156"/>
        <pc:sldMasterMkLst>
          <pc:docMk/>
          <pc:sldMasterMk cId="0" sldId="2147483750"/>
        </pc:sldMasterMkLst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1C882FC1-5186-784E-B9BC-A104BC2D4594}"/>
    <pc:docChg chg="modSld">
      <pc:chgData name="Kun Suo" userId="41c30799-3a2b-4880-86a3-8488be07954a" providerId="ADAL" clId="{1C882FC1-5186-784E-B9BC-A104BC2D4594}" dt="2019-10-26T19:38:06.103" v="3" actId="1036"/>
      <pc:docMkLst>
        <pc:docMk/>
      </pc:docMkLst>
    </pc:docChg>
  </pc:docChgLst>
  <pc:docChgLst>
    <pc:chgData name="Kun Suo" userId="41c30799-3a2b-4880-86a3-8488be07954a" providerId="ADAL" clId="{6891D666-CC4C-D74C-8A8F-3E7BBB5936FE}"/>
    <pc:docChg chg="undo custSel addSld delSld modSld sldOrd">
      <pc:chgData name="Kun Suo" userId="41c30799-3a2b-4880-86a3-8488be07954a" providerId="ADAL" clId="{6891D666-CC4C-D74C-8A8F-3E7BBB5936FE}" dt="2020-01-27T23:12:28.769" v="907" actId="2696"/>
      <pc:docMkLst>
        <pc:docMk/>
      </pc:docMkLst>
      <pc:sldChg chg="modSp del">
        <pc:chgData name="Kun Suo" userId="41c30799-3a2b-4880-86a3-8488be07954a" providerId="ADAL" clId="{6891D666-CC4C-D74C-8A8F-3E7BBB5936FE}" dt="2020-01-22T23:31:46.872" v="573" actId="2696"/>
        <pc:sldMkLst>
          <pc:docMk/>
          <pc:sldMk cId="2742300642" sldId="442"/>
        </pc:sldMkLst>
        <pc:spChg chg="mod">
          <ac:chgData name="Kun Suo" userId="41c30799-3a2b-4880-86a3-8488be07954a" providerId="ADAL" clId="{6891D666-CC4C-D74C-8A8F-3E7BBB5936FE}" dt="2020-01-14T21:07:45.674" v="14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6891D666-CC4C-D74C-8A8F-3E7BBB5936FE}" dt="2020-01-22T23:30:26.821" v="549"/>
        <pc:sldMkLst>
          <pc:docMk/>
          <pc:sldMk cId="2643573860" sldId="456"/>
        </pc:sldMkLst>
        <pc:spChg chg="mod">
          <ac:chgData name="Kun Suo" userId="41c30799-3a2b-4880-86a3-8488be07954a" providerId="ADAL" clId="{6891D666-CC4C-D74C-8A8F-3E7BBB5936FE}" dt="2020-01-22T23:30:26.821" v="549"/>
          <ac:spMkLst>
            <pc:docMk/>
            <pc:sldMk cId="2643573860" sldId="456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643573860" sldId="456"/>
            <ac:spMk id="5" creationId="{4BF43B59-C162-634F-926A-57703BC86D6D}"/>
          </ac:spMkLst>
        </pc:spChg>
      </pc:sldChg>
      <pc:sldChg chg="addSp modSp modAnim">
        <pc:chgData name="Kun Suo" userId="41c30799-3a2b-4880-86a3-8488be07954a" providerId="ADAL" clId="{6891D666-CC4C-D74C-8A8F-3E7BBB5936FE}" dt="2020-01-22T23:14:04.491" v="525"/>
        <pc:sldMkLst>
          <pc:docMk/>
          <pc:sldMk cId="423677018" sldId="458"/>
        </pc:sldMkLst>
        <pc:grpChg chg="add mod">
          <ac:chgData name="Kun Suo" userId="41c30799-3a2b-4880-86a3-8488be07954a" providerId="ADAL" clId="{6891D666-CC4C-D74C-8A8F-3E7BBB5936FE}" dt="2020-01-22T23:13:59.516" v="524" actId="164"/>
          <ac:grpSpMkLst>
            <pc:docMk/>
            <pc:sldMk cId="423677018" sldId="458"/>
            <ac:grpSpMk id="17" creationId="{252FB31B-3BC0-BA44-A96C-1D61D59C652E}"/>
          </ac:grpSpMkLst>
        </pc:grp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7" creationId="{38560C3E-FC2F-0443-B097-4A17D5E84D28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0" creationId="{9783AF72-EEFC-EE41-900F-CDEF877D418C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1" creationId="{6817040D-F30C-604C-9BEF-0248CCEB111B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5" creationId="{E3BB03BE-C22D-2445-83E1-F3CB46385C25}"/>
          </ac:cxnSpMkLst>
        </pc:cxnChg>
      </pc:sldChg>
      <pc:sldChg chg="modSp add">
        <pc:chgData name="Kun Suo" userId="41c30799-3a2b-4880-86a3-8488be07954a" providerId="ADAL" clId="{6891D666-CC4C-D74C-8A8F-3E7BBB5936FE}" dt="2020-01-22T23:30:34.388" v="551"/>
        <pc:sldMkLst>
          <pc:docMk/>
          <pc:sldMk cId="948169977" sldId="460"/>
        </pc:sldMkLst>
        <pc:spChg chg="mod">
          <ac:chgData name="Kun Suo" userId="41c30799-3a2b-4880-86a3-8488be07954a" providerId="ADAL" clId="{6891D666-CC4C-D74C-8A8F-3E7BBB5936FE}" dt="2020-01-22T23:30:34.388" v="551"/>
          <ac:spMkLst>
            <pc:docMk/>
            <pc:sldMk cId="948169977" sldId="460"/>
            <ac:spMk id="3" creationId="{436328FC-3603-5848-92DE-19DF5FA7416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5" creationId="{4CA547E0-64E2-8B4A-BB31-76623B937C8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11" creationId="{9214F54E-3AA1-E94A-857C-4184CCDE8EDF}"/>
          </ac:spMkLst>
        </pc:spChg>
      </pc:sldChg>
      <pc:sldChg chg="modSp add">
        <pc:chgData name="Kun Suo" userId="41c30799-3a2b-4880-86a3-8488be07954a" providerId="ADAL" clId="{6891D666-CC4C-D74C-8A8F-3E7BBB5936FE}" dt="2020-01-22T23:30:40.283" v="552"/>
        <pc:sldMkLst>
          <pc:docMk/>
          <pc:sldMk cId="3017079615" sldId="461"/>
        </pc:sldMkLst>
        <pc:spChg chg="mod">
          <ac:chgData name="Kun Suo" userId="41c30799-3a2b-4880-86a3-8488be07954a" providerId="ADAL" clId="{6891D666-CC4C-D74C-8A8F-3E7BBB5936FE}" dt="2020-01-22T23:30:40.283" v="552"/>
          <ac:spMkLst>
            <pc:docMk/>
            <pc:sldMk cId="3017079615" sldId="461"/>
            <ac:spMk id="3" creationId="{70F95182-B86C-2E48-9668-978E6F2ACAD1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3017079615" sldId="461"/>
            <ac:spMk id="5" creationId="{2B38D6ED-446D-6F47-A90F-AEB076EFFC75}"/>
          </ac:spMkLst>
        </pc:spChg>
      </pc:sldChg>
      <pc:sldChg chg="del">
        <pc:chgData name="Kun Suo" userId="41c30799-3a2b-4880-86a3-8488be07954a" providerId="ADAL" clId="{6891D666-CC4C-D74C-8A8F-3E7BBB5936FE}" dt="2020-01-14T21:07:39.226" v="0" actId="2696"/>
        <pc:sldMkLst>
          <pc:docMk/>
          <pc:sldMk cId="842563651" sldId="463"/>
        </pc:sldMkLst>
      </pc:sldChg>
      <pc:sldChg chg="del">
        <pc:chgData name="Kun Suo" userId="41c30799-3a2b-4880-86a3-8488be07954a" providerId="ADAL" clId="{6891D666-CC4C-D74C-8A8F-3E7BBB5936FE}" dt="2020-01-14T21:07:39.257" v="2" actId="2696"/>
        <pc:sldMkLst>
          <pc:docMk/>
          <pc:sldMk cId="1029444828" sldId="464"/>
        </pc:sldMkLst>
      </pc:sldChg>
      <pc:sldChg chg="del">
        <pc:chgData name="Kun Suo" userId="41c30799-3a2b-4880-86a3-8488be07954a" providerId="ADAL" clId="{6891D666-CC4C-D74C-8A8F-3E7BBB5936FE}" dt="2020-01-14T21:07:39.266" v="3" actId="2696"/>
        <pc:sldMkLst>
          <pc:docMk/>
          <pc:sldMk cId="2503195548" sldId="465"/>
        </pc:sldMkLst>
      </pc:sldChg>
      <pc:sldChg chg="modSp">
        <pc:chgData name="Kun Suo" userId="41c30799-3a2b-4880-86a3-8488be07954a" providerId="ADAL" clId="{6891D666-CC4C-D74C-8A8F-3E7BBB5936FE}" dt="2020-01-22T23:25:53.566" v="546" actId="20577"/>
        <pc:sldMkLst>
          <pc:docMk/>
          <pc:sldMk cId="3364128178" sldId="472"/>
        </pc:sldMkLst>
        <pc:spChg chg="mod">
          <ac:chgData name="Kun Suo" userId="41c30799-3a2b-4880-86a3-8488be07954a" providerId="ADAL" clId="{6891D666-CC4C-D74C-8A8F-3E7BBB5936FE}" dt="2020-01-22T23:25:53.566" v="546" actId="20577"/>
          <ac:spMkLst>
            <pc:docMk/>
            <pc:sldMk cId="3364128178" sldId="472"/>
            <ac:spMk id="6" creationId="{FC7608D9-FDCD-EF48-9BDA-5B3052726281}"/>
          </ac:spMkLst>
        </pc:spChg>
      </pc:sldChg>
      <pc:sldChg chg="modSp add">
        <pc:chgData name="Kun Suo" userId="41c30799-3a2b-4880-86a3-8488be07954a" providerId="ADAL" clId="{6891D666-CC4C-D74C-8A8F-3E7BBB5936FE}" dt="2020-01-22T23:30:30.317" v="550"/>
        <pc:sldMkLst>
          <pc:docMk/>
          <pc:sldMk cId="2835933634" sldId="473"/>
        </pc:sldMkLst>
        <pc:spChg chg="mod">
          <ac:chgData name="Kun Suo" userId="41c30799-3a2b-4880-86a3-8488be07954a" providerId="ADAL" clId="{6891D666-CC4C-D74C-8A8F-3E7BBB5936FE}" dt="2020-01-22T23:30:30.317" v="550"/>
          <ac:spMkLst>
            <pc:docMk/>
            <pc:sldMk cId="2835933634" sldId="473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35933634" sldId="473"/>
            <ac:spMk id="5" creationId="{4BF43B59-C162-634F-926A-57703BC86D6D}"/>
          </ac:spMkLst>
        </pc:spChg>
      </pc:sldChg>
      <pc:sldChg chg="del">
        <pc:chgData name="Kun Suo" userId="41c30799-3a2b-4880-86a3-8488be07954a" providerId="ADAL" clId="{6891D666-CC4C-D74C-8A8F-3E7BBB5936FE}" dt="2020-01-14T21:07:39.371" v="11" actId="2696"/>
        <pc:sldMkLst>
          <pc:docMk/>
          <pc:sldMk cId="244034797" sldId="474"/>
        </pc:sldMkLst>
      </pc:sldChg>
      <pc:sldChg chg="del">
        <pc:chgData name="Kun Suo" userId="41c30799-3a2b-4880-86a3-8488be07954a" providerId="ADAL" clId="{6891D666-CC4C-D74C-8A8F-3E7BBB5936FE}" dt="2020-01-14T21:07:39.246" v="1" actId="2696"/>
        <pc:sldMkLst>
          <pc:docMk/>
          <pc:sldMk cId="3107874109" sldId="475"/>
        </pc:sldMkLst>
      </pc:sldChg>
      <pc:sldChg chg="del">
        <pc:chgData name="Kun Suo" userId="41c30799-3a2b-4880-86a3-8488be07954a" providerId="ADAL" clId="{6891D666-CC4C-D74C-8A8F-3E7BBB5936FE}" dt="2020-01-14T21:07:39.291" v="6" actId="2696"/>
        <pc:sldMkLst>
          <pc:docMk/>
          <pc:sldMk cId="2508704466" sldId="481"/>
        </pc:sldMkLst>
      </pc:sldChg>
      <pc:sldChg chg="modSp">
        <pc:chgData name="Kun Suo" userId="41c30799-3a2b-4880-86a3-8488be07954a" providerId="ADAL" clId="{6891D666-CC4C-D74C-8A8F-3E7BBB5936FE}" dt="2020-01-22T23:35:14.310" v="577" actId="1076"/>
        <pc:sldMkLst>
          <pc:docMk/>
          <pc:sldMk cId="2192098" sldId="489"/>
        </pc:sldMkLst>
        <pc:picChg chg="mod">
          <ac:chgData name="Kun Suo" userId="41c30799-3a2b-4880-86a3-8488be07954a" providerId="ADAL" clId="{6891D666-CC4C-D74C-8A8F-3E7BBB5936FE}" dt="2020-01-22T23:35:14.310" v="577" actId="1076"/>
          <ac:picMkLst>
            <pc:docMk/>
            <pc:sldMk cId="2192098" sldId="489"/>
            <ac:picMk id="8" creationId="{49932A13-A178-AA45-8DB4-85DFD6348FC7}"/>
          </ac:picMkLst>
        </pc:picChg>
      </pc:sldChg>
      <pc:sldChg chg="modSp">
        <pc:chgData name="Kun Suo" userId="41c30799-3a2b-4880-86a3-8488be07954a" providerId="ADAL" clId="{6891D666-CC4C-D74C-8A8F-3E7BBB5936FE}" dt="2020-01-22T23:10:53.438" v="506"/>
        <pc:sldMkLst>
          <pc:docMk/>
          <pc:sldMk cId="517110174" sldId="490"/>
        </pc:sldMkLst>
        <pc:spChg chg="mod">
          <ac:chgData name="Kun Suo" userId="41c30799-3a2b-4880-86a3-8488be07954a" providerId="ADAL" clId="{6891D666-CC4C-D74C-8A8F-3E7BBB5936FE}" dt="2020-01-22T23:10:53.438" v="506"/>
          <ac:spMkLst>
            <pc:docMk/>
            <pc:sldMk cId="517110174" sldId="490"/>
            <ac:spMk id="7" creationId="{E475CA21-3139-ED48-B267-672790780B52}"/>
          </ac:spMkLst>
        </pc:spChg>
      </pc:sldChg>
      <pc:sldChg chg="modSp">
        <pc:chgData name="Kun Suo" userId="41c30799-3a2b-4880-86a3-8488be07954a" providerId="ADAL" clId="{6891D666-CC4C-D74C-8A8F-3E7BBB5936FE}" dt="2020-01-14T21:09:32.402" v="17" actId="20577"/>
        <pc:sldMkLst>
          <pc:docMk/>
          <pc:sldMk cId="496438737" sldId="491"/>
        </pc:sldMkLst>
        <pc:spChg chg="mod">
          <ac:chgData name="Kun Suo" userId="41c30799-3a2b-4880-86a3-8488be07954a" providerId="ADAL" clId="{6891D666-CC4C-D74C-8A8F-3E7BBB5936FE}" dt="2020-01-14T21:09:32.402" v="17" actId="20577"/>
          <ac:spMkLst>
            <pc:docMk/>
            <pc:sldMk cId="496438737" sldId="491"/>
            <ac:spMk id="6" creationId="{1DE5B195-F61E-E34B-91EC-B6232018F021}"/>
          </ac:spMkLst>
        </pc:spChg>
      </pc:sldChg>
      <pc:sldChg chg="modAnim">
        <pc:chgData name="Kun Suo" userId="41c30799-3a2b-4880-86a3-8488be07954a" providerId="ADAL" clId="{6891D666-CC4C-D74C-8A8F-3E7BBB5936FE}" dt="2020-01-14T21:11:22.323" v="25"/>
        <pc:sldMkLst>
          <pc:docMk/>
          <pc:sldMk cId="3200775990" sldId="507"/>
        </pc:sldMkLst>
      </pc:sldChg>
      <pc:sldChg chg="modSp">
        <pc:chgData name="Kun Suo" userId="41c30799-3a2b-4880-86a3-8488be07954a" providerId="ADAL" clId="{6891D666-CC4C-D74C-8A8F-3E7BBB5936FE}" dt="2020-01-22T23:12:48.891" v="510" actId="20577"/>
        <pc:sldMkLst>
          <pc:docMk/>
          <pc:sldMk cId="1553887906" sldId="508"/>
        </pc:sldMkLst>
        <pc:spChg chg="mod">
          <ac:chgData name="Kun Suo" userId="41c30799-3a2b-4880-86a3-8488be07954a" providerId="ADAL" clId="{6891D666-CC4C-D74C-8A8F-3E7BBB5936FE}" dt="2020-01-22T23:12:48.891" v="510" actId="20577"/>
          <ac:spMkLst>
            <pc:docMk/>
            <pc:sldMk cId="1553887906" sldId="508"/>
            <ac:spMk id="6" creationId="{15975AC8-DC5F-1E4F-A97C-A5206693AD23}"/>
          </ac:spMkLst>
        </pc:spChg>
      </pc:sldChg>
      <pc:sldChg chg="modSp">
        <pc:chgData name="Kun Suo" userId="41c30799-3a2b-4880-86a3-8488be07954a" providerId="ADAL" clId="{6891D666-CC4C-D74C-8A8F-3E7BBB5936FE}" dt="2020-01-23T00:00:49.195" v="881" actId="108"/>
        <pc:sldMkLst>
          <pc:docMk/>
          <pc:sldMk cId="2899173143" sldId="517"/>
        </pc:sldMkLst>
        <pc:spChg chg="mod">
          <ac:chgData name="Kun Suo" userId="41c30799-3a2b-4880-86a3-8488be07954a" providerId="ADAL" clId="{6891D666-CC4C-D74C-8A8F-3E7BBB5936FE}" dt="2020-01-23T00:00:49.195" v="881" actId="108"/>
          <ac:spMkLst>
            <pc:docMk/>
            <pc:sldMk cId="2899173143" sldId="517"/>
            <ac:spMk id="6" creationId="{377EA952-DE88-B74E-95E9-B8BC4BC11EE1}"/>
          </ac:spMkLst>
        </pc:spChg>
      </pc:sldChg>
      <pc:sldChg chg="del">
        <pc:chgData name="Kun Suo" userId="41c30799-3a2b-4880-86a3-8488be07954a" providerId="ADAL" clId="{6891D666-CC4C-D74C-8A8F-3E7BBB5936FE}" dt="2020-01-27T23:12:28.769" v="907" actId="2696"/>
        <pc:sldMkLst>
          <pc:docMk/>
          <pc:sldMk cId="518299846" sldId="518"/>
        </pc:sldMkLst>
      </pc:sldChg>
      <pc:sldChg chg="addSp delSp modSp">
        <pc:chgData name="Kun Suo" userId="41c30799-3a2b-4880-86a3-8488be07954a" providerId="ADAL" clId="{6891D666-CC4C-D74C-8A8F-3E7BBB5936FE}" dt="2020-01-23T00:02:25.562" v="883" actId="11529"/>
        <pc:sldMkLst>
          <pc:docMk/>
          <pc:sldMk cId="1943030469" sldId="520"/>
        </pc:sldMkLst>
        <pc:spChg chg="add del mod">
          <ac:chgData name="Kun Suo" userId="41c30799-3a2b-4880-86a3-8488be07954a" providerId="ADAL" clId="{6891D666-CC4C-D74C-8A8F-3E7BBB5936FE}" dt="2020-01-23T00:02:25.562" v="883" actId="11529"/>
          <ac:spMkLst>
            <pc:docMk/>
            <pc:sldMk cId="1943030469" sldId="520"/>
            <ac:spMk id="4" creationId="{BF93182A-BD3C-5B49-8C84-6EBBA2209DD1}"/>
          </ac:spMkLst>
        </pc:spChg>
      </pc:sldChg>
      <pc:sldChg chg="modSp">
        <pc:chgData name="Kun Suo" userId="41c30799-3a2b-4880-86a3-8488be07954a" providerId="ADAL" clId="{6891D666-CC4C-D74C-8A8F-3E7BBB5936FE}" dt="2020-01-23T00:04:29.813" v="900" actId="20577"/>
        <pc:sldMkLst>
          <pc:docMk/>
          <pc:sldMk cId="1415783376" sldId="521"/>
        </pc:sldMkLst>
        <pc:spChg chg="mod">
          <ac:chgData name="Kun Suo" userId="41c30799-3a2b-4880-86a3-8488be07954a" providerId="ADAL" clId="{6891D666-CC4C-D74C-8A8F-3E7BBB5936FE}" dt="2020-01-23T00:04:29.813" v="900" actId="20577"/>
          <ac:spMkLst>
            <pc:docMk/>
            <pc:sldMk cId="1415783376" sldId="521"/>
            <ac:spMk id="8" creationId="{C6A2DC83-2ED7-BF42-B955-A826F100180A}"/>
          </ac:spMkLst>
        </pc:spChg>
      </pc:sldChg>
      <pc:sldChg chg="modSp">
        <pc:chgData name="Kun Suo" userId="41c30799-3a2b-4880-86a3-8488be07954a" providerId="ADAL" clId="{6891D666-CC4C-D74C-8A8F-3E7BBB5936FE}" dt="2020-01-23T00:04:39.635" v="906" actId="20577"/>
        <pc:sldMkLst>
          <pc:docMk/>
          <pc:sldMk cId="3271712728" sldId="522"/>
        </pc:sldMkLst>
        <pc:spChg chg="mod">
          <ac:chgData name="Kun Suo" userId="41c30799-3a2b-4880-86a3-8488be07954a" providerId="ADAL" clId="{6891D666-CC4C-D74C-8A8F-3E7BBB5936FE}" dt="2020-01-23T00:04:39.635" v="906" actId="20577"/>
          <ac:spMkLst>
            <pc:docMk/>
            <pc:sldMk cId="3271712728" sldId="52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6891D666-CC4C-D74C-8A8F-3E7BBB5936FE}" dt="2020-01-14T21:07:39.275" v="4" actId="2696"/>
        <pc:sldMkLst>
          <pc:docMk/>
          <pc:sldMk cId="450310164" sldId="523"/>
        </pc:sldMkLst>
      </pc:sldChg>
      <pc:sldChg chg="modSp add">
        <pc:chgData name="Kun Suo" userId="41c30799-3a2b-4880-86a3-8488be07954a" providerId="ADAL" clId="{6891D666-CC4C-D74C-8A8F-3E7BBB5936FE}" dt="2020-01-22T23:30:49.125" v="554"/>
        <pc:sldMkLst>
          <pc:docMk/>
          <pc:sldMk cId="950419335" sldId="523"/>
        </pc:sldMkLst>
        <pc:spChg chg="mod">
          <ac:chgData name="Kun Suo" userId="41c30799-3a2b-4880-86a3-8488be07954a" providerId="ADAL" clId="{6891D666-CC4C-D74C-8A8F-3E7BBB5936FE}" dt="2020-01-22T23:30:49.125" v="554"/>
          <ac:spMkLst>
            <pc:docMk/>
            <pc:sldMk cId="950419335" sldId="523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5" creationId="{B4344B84-6489-694B-A997-C8AEE1D36DC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19" creationId="{531F33A5-F68D-5C46-B596-48D3617A2F8F}"/>
          </ac:spMkLst>
        </pc:spChg>
      </pc:sldChg>
      <pc:sldChg chg="del">
        <pc:chgData name="Kun Suo" userId="41c30799-3a2b-4880-86a3-8488be07954a" providerId="ADAL" clId="{6891D666-CC4C-D74C-8A8F-3E7BBB5936FE}" dt="2020-01-14T21:07:39.282" v="5" actId="2696"/>
        <pc:sldMkLst>
          <pc:docMk/>
          <pc:sldMk cId="3120105069" sldId="524"/>
        </pc:sldMkLst>
      </pc:sldChg>
      <pc:sldChg chg="modSp add">
        <pc:chgData name="Kun Suo" userId="41c30799-3a2b-4880-86a3-8488be07954a" providerId="ADAL" clId="{6891D666-CC4C-D74C-8A8F-3E7BBB5936FE}" dt="2020-01-22T23:30:53.129" v="555"/>
        <pc:sldMkLst>
          <pc:docMk/>
          <pc:sldMk cId="4084506859" sldId="524"/>
        </pc:sldMkLst>
        <pc:spChg chg="mod">
          <ac:chgData name="Kun Suo" userId="41c30799-3a2b-4880-86a3-8488be07954a" providerId="ADAL" clId="{6891D666-CC4C-D74C-8A8F-3E7BBB5936FE}" dt="2020-01-22T23:30:53.129" v="555"/>
          <ac:spMkLst>
            <pc:docMk/>
            <pc:sldMk cId="4084506859" sldId="524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4084506859" sldId="524"/>
            <ac:spMk id="5" creationId="{B4344B84-6489-694B-A997-C8AEE1D36DC7}"/>
          </ac:spMkLst>
        </pc:spChg>
      </pc:sldChg>
      <pc:sldChg chg="del">
        <pc:chgData name="Kun Suo" userId="41c30799-3a2b-4880-86a3-8488be07954a" providerId="ADAL" clId="{6891D666-CC4C-D74C-8A8F-3E7BBB5936FE}" dt="2020-01-14T21:07:39.301" v="7" actId="2696"/>
        <pc:sldMkLst>
          <pc:docMk/>
          <pc:sldMk cId="1335245939" sldId="525"/>
        </pc:sldMkLst>
      </pc:sldChg>
      <pc:sldChg chg="modSp add">
        <pc:chgData name="Kun Suo" userId="41c30799-3a2b-4880-86a3-8488be07954a" providerId="ADAL" clId="{6891D666-CC4C-D74C-8A8F-3E7BBB5936FE}" dt="2020-01-22T23:30:56.861" v="556"/>
        <pc:sldMkLst>
          <pc:docMk/>
          <pc:sldMk cId="1934774781" sldId="525"/>
        </pc:sldMkLst>
        <pc:spChg chg="mod">
          <ac:chgData name="Kun Suo" userId="41c30799-3a2b-4880-86a3-8488be07954a" providerId="ADAL" clId="{6891D666-CC4C-D74C-8A8F-3E7BBB5936FE}" dt="2020-01-22T23:30:56.861" v="556"/>
          <ac:spMkLst>
            <pc:docMk/>
            <pc:sldMk cId="1934774781" sldId="525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934774781" sldId="525"/>
            <ac:spMk id="5" creationId="{E200F627-0D40-394A-B20E-7174E8AE8815}"/>
          </ac:spMkLst>
        </pc:spChg>
      </pc:sldChg>
      <pc:sldChg chg="modSp add">
        <pc:chgData name="Kun Suo" userId="41c30799-3a2b-4880-86a3-8488be07954a" providerId="ADAL" clId="{6891D666-CC4C-D74C-8A8F-3E7BBB5936FE}" dt="2020-01-22T23:31:03.750" v="558"/>
        <pc:sldMkLst>
          <pc:docMk/>
          <pc:sldMk cId="2046269733" sldId="526"/>
        </pc:sldMkLst>
        <pc:spChg chg="mod">
          <ac:chgData name="Kun Suo" userId="41c30799-3a2b-4880-86a3-8488be07954a" providerId="ADAL" clId="{6891D666-CC4C-D74C-8A8F-3E7BBB5936FE}" dt="2020-01-22T23:31:03.750" v="558"/>
          <ac:spMkLst>
            <pc:docMk/>
            <pc:sldMk cId="2046269733" sldId="526"/>
            <ac:spMk id="3" creationId="{33D2DF80-5A0E-894B-83CB-09320B808A2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046269733" sldId="526"/>
            <ac:spMk id="5" creationId="{E3AA6236-F042-0642-B311-E20114A9B06C}"/>
          </ac:spMkLst>
        </pc:spChg>
      </pc:sldChg>
      <pc:sldChg chg="del">
        <pc:chgData name="Kun Suo" userId="41c30799-3a2b-4880-86a3-8488be07954a" providerId="ADAL" clId="{6891D666-CC4C-D74C-8A8F-3E7BBB5936FE}" dt="2020-01-14T21:07:39.315" v="8" actId="2696"/>
        <pc:sldMkLst>
          <pc:docMk/>
          <pc:sldMk cId="3021268067" sldId="526"/>
        </pc:sldMkLst>
      </pc:sldChg>
      <pc:sldChg chg="modSp add">
        <pc:chgData name="Kun Suo" userId="41c30799-3a2b-4880-86a3-8488be07954a" providerId="ADAL" clId="{6891D666-CC4C-D74C-8A8F-3E7BBB5936FE}" dt="2020-01-22T23:31:08.224" v="559"/>
        <pc:sldMkLst>
          <pc:docMk/>
          <pc:sldMk cId="2597298554" sldId="527"/>
        </pc:sldMkLst>
        <pc:spChg chg="mod">
          <ac:chgData name="Kun Suo" userId="41c30799-3a2b-4880-86a3-8488be07954a" providerId="ADAL" clId="{6891D666-CC4C-D74C-8A8F-3E7BBB5936FE}" dt="2020-01-22T23:31:08.224" v="559"/>
          <ac:spMkLst>
            <pc:docMk/>
            <pc:sldMk cId="2597298554" sldId="527"/>
            <ac:spMk id="3" creationId="{C43BEAB0-A4B5-EA42-8121-00191D0FB37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597298554" sldId="527"/>
            <ac:spMk id="5" creationId="{281C2380-659B-BD4D-8B85-32F403C15711}"/>
          </ac:spMkLst>
        </pc:spChg>
      </pc:sldChg>
      <pc:sldChg chg="del">
        <pc:chgData name="Kun Suo" userId="41c30799-3a2b-4880-86a3-8488be07954a" providerId="ADAL" clId="{6891D666-CC4C-D74C-8A8F-3E7BBB5936FE}" dt="2020-01-14T21:07:39.323" v="9" actId="2696"/>
        <pc:sldMkLst>
          <pc:docMk/>
          <pc:sldMk cId="2728579318" sldId="527"/>
        </pc:sldMkLst>
      </pc:sldChg>
      <pc:sldChg chg="del">
        <pc:chgData name="Kun Suo" userId="41c30799-3a2b-4880-86a3-8488be07954a" providerId="ADAL" clId="{6891D666-CC4C-D74C-8A8F-3E7BBB5936FE}" dt="2020-01-14T21:07:39.361" v="10" actId="2696"/>
        <pc:sldMkLst>
          <pc:docMk/>
          <pc:sldMk cId="713925840" sldId="528"/>
        </pc:sldMkLst>
      </pc:sldChg>
      <pc:sldChg chg="modSp add">
        <pc:chgData name="Kun Suo" userId="41c30799-3a2b-4880-86a3-8488be07954a" providerId="ADAL" clId="{6891D666-CC4C-D74C-8A8F-3E7BBB5936FE}" dt="2020-01-22T23:31:11.414" v="560"/>
        <pc:sldMkLst>
          <pc:docMk/>
          <pc:sldMk cId="1392536882" sldId="528"/>
        </pc:sldMkLst>
        <pc:spChg chg="mod">
          <ac:chgData name="Kun Suo" userId="41c30799-3a2b-4880-86a3-8488be07954a" providerId="ADAL" clId="{6891D666-CC4C-D74C-8A8F-3E7BBB5936FE}" dt="2020-01-22T23:31:11.414" v="560"/>
          <ac:spMkLst>
            <pc:docMk/>
            <pc:sldMk cId="1392536882" sldId="528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392536882" sldId="528"/>
            <ac:spMk id="5" creationId="{C78ADA1E-A59A-A94F-8B51-35A11FAC2C83}"/>
          </ac:spMkLst>
        </pc:spChg>
      </pc:sldChg>
      <pc:sldChg chg="modSp add">
        <pc:chgData name="Kun Suo" userId="41c30799-3a2b-4880-86a3-8488be07954a" providerId="ADAL" clId="{6891D666-CC4C-D74C-8A8F-3E7BBB5936FE}" dt="2020-01-22T23:31:15.559" v="561"/>
        <pc:sldMkLst>
          <pc:docMk/>
          <pc:sldMk cId="2828812508" sldId="529"/>
        </pc:sldMkLst>
        <pc:spChg chg="mod">
          <ac:chgData name="Kun Suo" userId="41c30799-3a2b-4880-86a3-8488be07954a" providerId="ADAL" clId="{6891D666-CC4C-D74C-8A8F-3E7BBB5936FE}" dt="2020-01-22T23:31:15.559" v="561"/>
          <ac:spMkLst>
            <pc:docMk/>
            <pc:sldMk cId="2828812508" sldId="529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28812508" sldId="529"/>
            <ac:spMk id="5" creationId="{C78ADA1E-A59A-A94F-8B51-35A11FAC2C83}"/>
          </ac:spMkLst>
        </pc:spChg>
      </pc:sldChg>
      <pc:sldChg chg="del">
        <pc:chgData name="Kun Suo" userId="41c30799-3a2b-4880-86a3-8488be07954a" providerId="ADAL" clId="{6891D666-CC4C-D74C-8A8F-3E7BBB5936FE}" dt="2020-01-14T21:07:39.412" v="12" actId="2696"/>
        <pc:sldMkLst>
          <pc:docMk/>
          <pc:sldMk cId="3220587397" sldId="529"/>
        </pc:sldMkLst>
      </pc:sldChg>
      <pc:sldChg chg="del">
        <pc:chgData name="Kun Suo" userId="41c30799-3a2b-4880-86a3-8488be07954a" providerId="ADAL" clId="{6891D666-CC4C-D74C-8A8F-3E7BBB5936FE}" dt="2020-01-14T21:07:39.449" v="13" actId="2696"/>
        <pc:sldMkLst>
          <pc:docMk/>
          <pc:sldMk cId="3476149090" sldId="530"/>
        </pc:sldMkLst>
      </pc:sldChg>
      <pc:sldChg chg="del">
        <pc:chgData name="Kun Suo" userId="41c30799-3a2b-4880-86a3-8488be07954a" providerId="ADAL" clId="{6891D666-CC4C-D74C-8A8F-3E7BBB5936FE}" dt="2020-01-14T21:08:12.920" v="15" actId="2696"/>
        <pc:sldMkLst>
          <pc:docMk/>
          <pc:sldMk cId="4054772461" sldId="531"/>
        </pc:sldMkLst>
      </pc:sldChg>
      <pc:sldChg chg="modSp del">
        <pc:chgData name="Kun Suo" userId="41c30799-3a2b-4880-86a3-8488be07954a" providerId="ADAL" clId="{6891D666-CC4C-D74C-8A8F-3E7BBB5936FE}" dt="2020-01-22T23:31:59.551" v="575" actId="2696"/>
        <pc:sldMkLst>
          <pc:docMk/>
          <pc:sldMk cId="4229400679" sldId="532"/>
        </pc:sldMkLst>
        <pc:spChg chg="mod">
          <ac:chgData name="Kun Suo" userId="41c30799-3a2b-4880-86a3-8488be07954a" providerId="ADAL" clId="{6891D666-CC4C-D74C-8A8F-3E7BBB5936FE}" dt="2020-01-14T21:08:49.715" v="16" actId="20577"/>
          <ac:spMkLst>
            <pc:docMk/>
            <pc:sldMk cId="4229400679" sldId="53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6891D666-CC4C-D74C-8A8F-3E7BBB5936FE}" dt="2020-01-22T23:31:28.236" v="571" actId="20577"/>
        <pc:sldMkLst>
          <pc:docMk/>
          <pc:sldMk cId="1745606642" sldId="533"/>
        </pc:sldMkLst>
        <pc:spChg chg="mod">
          <ac:chgData name="Kun Suo" userId="41c30799-3a2b-4880-86a3-8488be07954a" providerId="ADAL" clId="{6891D666-CC4C-D74C-8A8F-3E7BBB5936FE}" dt="2020-01-22T23:31:28.236" v="571" actId="20577"/>
          <ac:spMkLst>
            <pc:docMk/>
            <pc:sldMk cId="1745606642" sldId="533"/>
            <ac:spMk id="6" creationId="{A20B4703-6A0E-4446-A013-5D984CFEC070}"/>
          </ac:spMkLst>
        </pc:spChg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1495237068" sldId="569"/>
        </pc:sldMkLst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3704377720" sldId="571"/>
        </pc:sldMkLst>
      </pc:sldChg>
      <pc:sldChg chg="add modAnim">
        <pc:chgData name="Kun Suo" userId="41c30799-3a2b-4880-86a3-8488be07954a" providerId="ADAL" clId="{6891D666-CC4C-D74C-8A8F-3E7BBB5936FE}" dt="2020-01-16T00:00:11.516" v="501"/>
        <pc:sldMkLst>
          <pc:docMk/>
          <pc:sldMk cId="4182208472" sldId="572"/>
        </pc:sldMkLst>
      </pc:sldChg>
      <pc:sldChg chg="add">
        <pc:chgData name="Kun Suo" userId="41c30799-3a2b-4880-86a3-8488be07954a" providerId="ADAL" clId="{6891D666-CC4C-D74C-8A8F-3E7BBB5936FE}" dt="2020-01-14T21:41:37.208" v="26"/>
        <pc:sldMkLst>
          <pc:docMk/>
          <pc:sldMk cId="1591328852" sldId="573"/>
        </pc:sldMkLst>
      </pc:sldChg>
      <pc:sldChg chg="addSp delSp modSp add">
        <pc:chgData name="Kun Suo" userId="41c30799-3a2b-4880-86a3-8488be07954a" providerId="ADAL" clId="{6891D666-CC4C-D74C-8A8F-3E7BBB5936FE}" dt="2020-01-15T22:35:45.807" v="488"/>
        <pc:sldMkLst>
          <pc:docMk/>
          <pc:sldMk cId="965815031" sldId="574"/>
        </pc:sldMkLst>
        <pc:spChg chg="mod">
          <ac:chgData name="Kun Suo" userId="41c30799-3a2b-4880-86a3-8488be07954a" providerId="ADAL" clId="{6891D666-CC4C-D74C-8A8F-3E7BBB5936FE}" dt="2020-01-15T22:35:45.807" v="488"/>
          <ac:spMkLst>
            <pc:docMk/>
            <pc:sldMk cId="965815031" sldId="574"/>
            <ac:spMk id="2" creationId="{FE85A89F-E8C9-774B-9ABA-33647149719B}"/>
          </ac:spMkLst>
        </pc:spChg>
        <pc:spChg chg="del">
          <ac:chgData name="Kun Suo" userId="41c30799-3a2b-4880-86a3-8488be07954a" providerId="ADAL" clId="{6891D666-CC4C-D74C-8A8F-3E7BBB5936FE}" dt="2020-01-14T21:43:22.954" v="32" actId="478"/>
          <ac:spMkLst>
            <pc:docMk/>
            <pc:sldMk cId="965815031" sldId="574"/>
            <ac:spMk id="5" creationId="{A7242B78-9BEA-4D4C-87A2-ECC8B5D1A071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9" creationId="{631783AA-F83F-A843-863C-BD80BC99216D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0" creationId="{14C2865F-C192-BB43-9BA3-6A0B038A59A4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1" creationId="{BB798F49-6272-DD4E-8A53-1EE172B1A8F6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2" creationId="{EE40017B-40ED-D946-BF32-E0001B1C5690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3" creationId="{BA49F997-67A7-D541-83CF-90496907F4A7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4" creationId="{A2428633-EA2F-944B-9C82-1AE07E8E5214}"/>
          </ac:spMkLst>
        </pc:spChg>
        <pc:spChg chg="add mod">
          <ac:chgData name="Kun Suo" userId="41c30799-3a2b-4880-86a3-8488be07954a" providerId="ADAL" clId="{6891D666-CC4C-D74C-8A8F-3E7BBB5936FE}" dt="2020-01-14T21:45:35.580" v="67" actId="1076"/>
          <ac:spMkLst>
            <pc:docMk/>
            <pc:sldMk cId="965815031" sldId="574"/>
            <ac:spMk id="15" creationId="{CBD0A1D6-EF7E-F348-961F-6CF8D63C73DE}"/>
          </ac:spMkLst>
        </pc:spChg>
        <pc:spChg chg="add mod">
          <ac:chgData name="Kun Suo" userId="41c30799-3a2b-4880-86a3-8488be07954a" providerId="ADAL" clId="{6891D666-CC4C-D74C-8A8F-3E7BBB5936FE}" dt="2020-01-14T21:45:40.228" v="68" actId="1076"/>
          <ac:spMkLst>
            <pc:docMk/>
            <pc:sldMk cId="965815031" sldId="574"/>
            <ac:spMk id="16" creationId="{DAB9B038-36C8-9449-9A9C-9469D5C38769}"/>
          </ac:spMkLst>
        </pc:sp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6" creationId="{4EC4DB13-4B6B-C148-BA41-485276E35DBE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7" creationId="{AEC73055-5BAC-0540-8C4D-C93D2AC94F12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8" creationId="{817368A9-F8D2-7B48-974E-E35164040FAE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5:55.302" v="491"/>
        <pc:sldMkLst>
          <pc:docMk/>
          <pc:sldMk cId="298255979" sldId="575"/>
        </pc:sldMkLst>
        <pc:spChg chg="mod">
          <ac:chgData name="Kun Suo" userId="41c30799-3a2b-4880-86a3-8488be07954a" providerId="ADAL" clId="{6891D666-CC4C-D74C-8A8F-3E7BBB5936FE}" dt="2020-01-15T22:35:55.302" v="491"/>
          <ac:spMkLst>
            <pc:docMk/>
            <pc:sldMk cId="298255979" sldId="575"/>
            <ac:spMk id="2" creationId="{C0630A3F-3C95-E447-8AB5-2C0E58006A37}"/>
          </ac:spMkLst>
        </pc:spChg>
        <pc:spChg chg="del">
          <ac:chgData name="Kun Suo" userId="41c30799-3a2b-4880-86a3-8488be07954a" providerId="ADAL" clId="{6891D666-CC4C-D74C-8A8F-3E7BBB5936FE}" dt="2020-01-14T21:45:56.780" v="71" actId="478"/>
          <ac:spMkLst>
            <pc:docMk/>
            <pc:sldMk cId="298255979" sldId="575"/>
            <ac:spMk id="5" creationId="{1D14256C-03AA-6F4C-AC0C-BBD82C25EA23}"/>
          </ac:spMkLst>
        </pc:spChg>
        <pc:spChg chg="add mod">
          <ac:chgData name="Kun Suo" userId="41c30799-3a2b-4880-86a3-8488be07954a" providerId="ADAL" clId="{6891D666-CC4C-D74C-8A8F-3E7BBB5936FE}" dt="2020-01-14T21:46:53.782" v="84" actId="1076"/>
          <ac:spMkLst>
            <pc:docMk/>
            <pc:sldMk cId="298255979" sldId="575"/>
            <ac:spMk id="10" creationId="{8F92239F-8202-2B45-9FB2-8029094D363F}"/>
          </ac:spMkLst>
        </pc:spChg>
        <pc:spChg chg="add mod">
          <ac:chgData name="Kun Suo" userId="41c30799-3a2b-4880-86a3-8488be07954a" providerId="ADAL" clId="{6891D666-CC4C-D74C-8A8F-3E7BBB5936FE}" dt="2020-01-14T21:47:11.862" v="90" actId="1076"/>
          <ac:spMkLst>
            <pc:docMk/>
            <pc:sldMk cId="298255979" sldId="575"/>
            <ac:spMk id="11" creationId="{A53BB6A7-A1D8-2140-A347-C3E370C8DCCC}"/>
          </ac:spMkLst>
        </pc:spChg>
        <pc:spChg chg="add mod">
          <ac:chgData name="Kun Suo" userId="41c30799-3a2b-4880-86a3-8488be07954a" providerId="ADAL" clId="{6891D666-CC4C-D74C-8A8F-3E7BBB5936FE}" dt="2020-01-14T21:47:17.397" v="93" actId="1076"/>
          <ac:spMkLst>
            <pc:docMk/>
            <pc:sldMk cId="298255979" sldId="575"/>
            <ac:spMk id="12" creationId="{AC0CF8B7-6A74-BA42-BE44-C11484383A6A}"/>
          </ac:spMkLst>
        </pc:spChg>
        <pc:spChg chg="add mod">
          <ac:chgData name="Kun Suo" userId="41c30799-3a2b-4880-86a3-8488be07954a" providerId="ADAL" clId="{6891D666-CC4C-D74C-8A8F-3E7BBB5936FE}" dt="2020-01-14T21:47:28.957" v="98" actId="1076"/>
          <ac:spMkLst>
            <pc:docMk/>
            <pc:sldMk cId="298255979" sldId="575"/>
            <ac:spMk id="13" creationId="{5EC647AA-9AAD-3746-9DFB-57A7BFF9BD5C}"/>
          </ac:spMkLst>
        </pc:spChg>
        <pc:spChg chg="add mod">
          <ac:chgData name="Kun Suo" userId="41c30799-3a2b-4880-86a3-8488be07954a" providerId="ADAL" clId="{6891D666-CC4C-D74C-8A8F-3E7BBB5936FE}" dt="2020-01-14T21:47:55.598" v="114" actId="1076"/>
          <ac:spMkLst>
            <pc:docMk/>
            <pc:sldMk cId="298255979" sldId="575"/>
            <ac:spMk id="14" creationId="{03145B1B-5C09-3A49-B97E-E79EEFC6D39E}"/>
          </ac:spMkLst>
        </pc:spChg>
        <pc:spChg chg="add mod">
          <ac:chgData name="Kun Suo" userId="41c30799-3a2b-4880-86a3-8488be07954a" providerId="ADAL" clId="{6891D666-CC4C-D74C-8A8F-3E7BBB5936FE}" dt="2020-01-14T21:47:53.486" v="113" actId="1076"/>
          <ac:spMkLst>
            <pc:docMk/>
            <pc:sldMk cId="298255979" sldId="575"/>
            <ac:spMk id="15" creationId="{D286D0C6-EBE4-BC45-AA8B-1000A1A28C36}"/>
          </ac:spMkLst>
        </pc:spChg>
        <pc:spChg chg="add mod">
          <ac:chgData name="Kun Suo" userId="41c30799-3a2b-4880-86a3-8488be07954a" providerId="ADAL" clId="{6891D666-CC4C-D74C-8A8F-3E7BBB5936FE}" dt="2020-01-14T21:47:51.342" v="112" actId="1076"/>
          <ac:spMkLst>
            <pc:docMk/>
            <pc:sldMk cId="298255979" sldId="575"/>
            <ac:spMk id="16" creationId="{A87CE6FE-9231-4C41-8636-F7E6704D55E3}"/>
          </ac:spMkLst>
        </pc:spChg>
        <pc:spChg chg="add mod">
          <ac:chgData name="Kun Suo" userId="41c30799-3a2b-4880-86a3-8488be07954a" providerId="ADAL" clId="{6891D666-CC4C-D74C-8A8F-3E7BBB5936FE}" dt="2020-01-14T21:47:58.959" v="116" actId="1076"/>
          <ac:spMkLst>
            <pc:docMk/>
            <pc:sldMk cId="298255979" sldId="575"/>
            <ac:spMk id="17" creationId="{79B6A965-F79D-1546-82EE-F467B671689C}"/>
          </ac:spMkLst>
        </pc:spChg>
        <pc:spChg chg="add mod">
          <ac:chgData name="Kun Suo" userId="41c30799-3a2b-4880-86a3-8488be07954a" providerId="ADAL" clId="{6891D666-CC4C-D74C-8A8F-3E7BBB5936FE}" dt="2020-01-14T21:48:02.534" v="118" actId="1076"/>
          <ac:spMkLst>
            <pc:docMk/>
            <pc:sldMk cId="298255979" sldId="575"/>
            <ac:spMk id="18" creationId="{2AE46332-AF22-CC49-B7D0-DFAEF7AAB579}"/>
          </ac:spMkLst>
        </pc:spChg>
        <pc:picChg chg="add mod">
          <ac:chgData name="Kun Suo" userId="41c30799-3a2b-4880-86a3-8488be07954a" providerId="ADAL" clId="{6891D666-CC4C-D74C-8A8F-3E7BBB5936FE}" dt="2020-01-14T21:47:07.230" v="88" actId="1076"/>
          <ac:picMkLst>
            <pc:docMk/>
            <pc:sldMk cId="298255979" sldId="575"/>
            <ac:picMk id="6" creationId="{BC9659D1-63FC-6D4C-A9DF-E82B04AC25FE}"/>
          </ac:picMkLst>
        </pc:picChg>
        <pc:picChg chg="add mod">
          <ac:chgData name="Kun Suo" userId="41c30799-3a2b-4880-86a3-8488be07954a" providerId="ADAL" clId="{6891D666-CC4C-D74C-8A8F-3E7BBB5936FE}" dt="2020-01-14T21:46:33.165" v="76" actId="1076"/>
          <ac:picMkLst>
            <pc:docMk/>
            <pc:sldMk cId="298255979" sldId="575"/>
            <ac:picMk id="7" creationId="{7E245FB4-0DB7-9E4C-8EEC-BFFCF5F86241}"/>
          </ac:picMkLst>
        </pc:picChg>
        <pc:picChg chg="add mod">
          <ac:chgData name="Kun Suo" userId="41c30799-3a2b-4880-86a3-8488be07954a" providerId="ADAL" clId="{6891D666-CC4C-D74C-8A8F-3E7BBB5936FE}" dt="2020-01-14T21:46:36.557" v="79" actId="1076"/>
          <ac:picMkLst>
            <pc:docMk/>
            <pc:sldMk cId="298255979" sldId="575"/>
            <ac:picMk id="8" creationId="{C9EC2A45-E70E-7F4D-89D7-462329A92EE7}"/>
          </ac:picMkLst>
        </pc:picChg>
        <pc:picChg chg="add mod">
          <ac:chgData name="Kun Suo" userId="41c30799-3a2b-4880-86a3-8488be07954a" providerId="ADAL" clId="{6891D666-CC4C-D74C-8A8F-3E7BBB5936FE}" dt="2020-01-14T21:46:39.070" v="81" actId="1076"/>
          <ac:picMkLst>
            <pc:docMk/>
            <pc:sldMk cId="298255979" sldId="575"/>
            <ac:picMk id="9" creationId="{B2A85BF6-F294-6640-8DAB-D344689C976B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6:02.939" v="494"/>
        <pc:sldMkLst>
          <pc:docMk/>
          <pc:sldMk cId="2682342723" sldId="576"/>
        </pc:sldMkLst>
        <pc:spChg chg="mod">
          <ac:chgData name="Kun Suo" userId="41c30799-3a2b-4880-86a3-8488be07954a" providerId="ADAL" clId="{6891D666-CC4C-D74C-8A8F-3E7BBB5936FE}" dt="2020-01-15T22:36:02.939" v="494"/>
          <ac:spMkLst>
            <pc:docMk/>
            <pc:sldMk cId="2682342723" sldId="576"/>
            <ac:spMk id="2" creationId="{F3489764-8A75-AB4B-8A3E-1F0D16F054AB}"/>
          </ac:spMkLst>
        </pc:spChg>
        <pc:spChg chg="del">
          <ac:chgData name="Kun Suo" userId="41c30799-3a2b-4880-86a3-8488be07954a" providerId="ADAL" clId="{6891D666-CC4C-D74C-8A8F-3E7BBB5936FE}" dt="2020-01-14T21:48:27.448" v="121" actId="478"/>
          <ac:spMkLst>
            <pc:docMk/>
            <pc:sldMk cId="2682342723" sldId="576"/>
            <ac:spMk id="5" creationId="{8AF9BFA7-73E5-4B44-A803-EE7C4AD81979}"/>
          </ac:spMkLst>
        </pc:spChg>
        <pc:spChg chg="add mod">
          <ac:chgData name="Kun Suo" userId="41c30799-3a2b-4880-86a3-8488be07954a" providerId="ADAL" clId="{6891D666-CC4C-D74C-8A8F-3E7BBB5936FE}" dt="2020-01-14T21:49:33.142" v="141" actId="20577"/>
          <ac:spMkLst>
            <pc:docMk/>
            <pc:sldMk cId="2682342723" sldId="576"/>
            <ac:spMk id="6" creationId="{E6BCC21F-AB05-BB4E-85B4-9E8F51C8FB30}"/>
          </ac:spMkLst>
        </pc:spChg>
        <pc:spChg chg="add del mod">
          <ac:chgData name="Kun Suo" userId="41c30799-3a2b-4880-86a3-8488be07954a" providerId="ADAL" clId="{6891D666-CC4C-D74C-8A8F-3E7BBB5936FE}" dt="2020-01-14T21:49:12.962" v="137" actId="478"/>
          <ac:spMkLst>
            <pc:docMk/>
            <pc:sldMk cId="2682342723" sldId="576"/>
            <ac:spMk id="7" creationId="{DD740391-0F46-B849-8AAC-F95EB861EB01}"/>
          </ac:spMkLst>
        </pc:spChg>
      </pc:sldChg>
      <pc:sldChg chg="addSp modSp add modAnim">
        <pc:chgData name="Kun Suo" userId="41c30799-3a2b-4880-86a3-8488be07954a" providerId="ADAL" clId="{6891D666-CC4C-D74C-8A8F-3E7BBB5936FE}" dt="2020-01-16T00:02:37.603" v="503"/>
        <pc:sldMkLst>
          <pc:docMk/>
          <pc:sldMk cId="1914900649" sldId="577"/>
        </pc:sldMkLst>
        <pc:spChg chg="mod">
          <ac:chgData name="Kun Suo" userId="41c30799-3a2b-4880-86a3-8488be07954a" providerId="ADAL" clId="{6891D666-CC4C-D74C-8A8F-3E7BBB5936FE}" dt="2020-01-14T21:53:27.297" v="147" actId="20577"/>
          <ac:spMkLst>
            <pc:docMk/>
            <pc:sldMk cId="1914900649" sldId="577"/>
            <ac:spMk id="2" creationId="{880E8F1D-FED8-E14F-8D37-8A7E7016E432}"/>
          </ac:spMkLst>
        </pc:spChg>
        <pc:spChg chg="mod">
          <ac:chgData name="Kun Suo" userId="41c30799-3a2b-4880-86a3-8488be07954a" providerId="ADAL" clId="{6891D666-CC4C-D74C-8A8F-3E7BBB5936FE}" dt="2020-01-14T21:59:57.154" v="353" actId="20577"/>
          <ac:spMkLst>
            <pc:docMk/>
            <pc:sldMk cId="1914900649" sldId="577"/>
            <ac:spMk id="5" creationId="{899EF815-A726-1649-B721-9C74DF9D1C22}"/>
          </ac:spMkLst>
        </pc:spChg>
        <pc:picChg chg="add mod">
          <ac:chgData name="Kun Suo" userId="41c30799-3a2b-4880-86a3-8488be07954a" providerId="ADAL" clId="{6891D666-CC4C-D74C-8A8F-3E7BBB5936FE}" dt="2020-01-14T21:59:28.016" v="307" actId="1076"/>
          <ac:picMkLst>
            <pc:docMk/>
            <pc:sldMk cId="1914900649" sldId="577"/>
            <ac:picMk id="6" creationId="{5EFBFD71-7074-D543-9698-F43DAF59864A}"/>
          </ac:picMkLst>
        </pc:picChg>
        <pc:picChg chg="add mod">
          <ac:chgData name="Kun Suo" userId="41c30799-3a2b-4880-86a3-8488be07954a" providerId="ADAL" clId="{6891D666-CC4C-D74C-8A8F-3E7BBB5936FE}" dt="2020-01-14T21:59:26.784" v="306" actId="1076"/>
          <ac:picMkLst>
            <pc:docMk/>
            <pc:sldMk cId="1914900649" sldId="577"/>
            <ac:picMk id="7" creationId="{F757E02A-DA67-5A4A-A26D-7BC16105F222}"/>
          </ac:picMkLst>
        </pc:picChg>
      </pc:sldChg>
      <pc:sldChg chg="modSp add modAnim">
        <pc:chgData name="Kun Suo" userId="41c30799-3a2b-4880-86a3-8488be07954a" providerId="ADAL" clId="{6891D666-CC4C-D74C-8A8F-3E7BBB5936FE}" dt="2020-01-15T22:37:52.132" v="496"/>
        <pc:sldMkLst>
          <pc:docMk/>
          <pc:sldMk cId="2584641251" sldId="578"/>
        </pc:sldMkLst>
        <pc:spChg chg="mod">
          <ac:chgData name="Kun Suo" userId="41c30799-3a2b-4880-86a3-8488be07954a" providerId="ADAL" clId="{6891D666-CC4C-D74C-8A8F-3E7BBB5936FE}" dt="2020-01-14T21:59:02.733" v="298" actId="27636"/>
          <ac:spMkLst>
            <pc:docMk/>
            <pc:sldMk cId="2584641251" sldId="578"/>
            <ac:spMk id="2" creationId="{2827812E-8B55-E342-8FB3-28A03CFB74FE}"/>
          </ac:spMkLst>
        </pc:spChg>
        <pc:spChg chg="mod">
          <ac:chgData name="Kun Suo" userId="41c30799-3a2b-4880-86a3-8488be07954a" providerId="ADAL" clId="{6891D666-CC4C-D74C-8A8F-3E7BBB5936FE}" dt="2020-01-14T21:59:05.236" v="302" actId="27636"/>
          <ac:spMkLst>
            <pc:docMk/>
            <pc:sldMk cId="2584641251" sldId="578"/>
            <ac:spMk id="5" creationId="{F78D92D0-609B-B14C-BD10-9FD2B0251252}"/>
          </ac:spMkLst>
        </pc:spChg>
      </pc:sldChg>
      <pc:sldChg chg="modSp add ord modAnim">
        <pc:chgData name="Kun Suo" userId="41c30799-3a2b-4880-86a3-8488be07954a" providerId="ADAL" clId="{6891D666-CC4C-D74C-8A8F-3E7BBB5936FE}" dt="2020-01-15T22:38:01.083" v="499"/>
        <pc:sldMkLst>
          <pc:docMk/>
          <pc:sldMk cId="1502711300" sldId="579"/>
        </pc:sldMkLst>
        <pc:spChg chg="mod">
          <ac:chgData name="Kun Suo" userId="41c30799-3a2b-4880-86a3-8488be07954a" providerId="ADAL" clId="{6891D666-CC4C-D74C-8A8F-3E7BBB5936FE}" dt="2020-01-14T22:00:10.462" v="361" actId="20577"/>
          <ac:spMkLst>
            <pc:docMk/>
            <pc:sldMk cId="1502711300" sldId="579"/>
            <ac:spMk id="2" creationId="{C4EB8E4B-3CC2-BB4D-8232-0DEE4A5E6DD6}"/>
          </ac:spMkLst>
        </pc:spChg>
        <pc:spChg chg="mod">
          <ac:chgData name="Kun Suo" userId="41c30799-3a2b-4880-86a3-8488be07954a" providerId="ADAL" clId="{6891D666-CC4C-D74C-8A8F-3E7BBB5936FE}" dt="2020-01-14T22:01:50.050" v="410" actId="27636"/>
          <ac:spMkLst>
            <pc:docMk/>
            <pc:sldMk cId="1502711300" sldId="579"/>
            <ac:spMk id="5" creationId="{D5D5EFC3-717F-1248-983C-4E1DAFCCB5F2}"/>
          </ac:spMkLst>
        </pc:spChg>
      </pc:sldChg>
      <pc:sldChg chg="addSp modSp add">
        <pc:chgData name="Kun Suo" userId="41c30799-3a2b-4880-86a3-8488be07954a" providerId="ADAL" clId="{6891D666-CC4C-D74C-8A8F-3E7BBB5936FE}" dt="2020-01-14T22:05:49.813" v="485" actId="1076"/>
        <pc:sldMkLst>
          <pc:docMk/>
          <pc:sldMk cId="4153587856" sldId="580"/>
        </pc:sldMkLst>
        <pc:spChg chg="mod">
          <ac:chgData name="Kun Suo" userId="41c30799-3a2b-4880-86a3-8488be07954a" providerId="ADAL" clId="{6891D666-CC4C-D74C-8A8F-3E7BBB5936FE}" dt="2020-01-14T22:04:27.163" v="455" actId="27636"/>
          <ac:spMkLst>
            <pc:docMk/>
            <pc:sldMk cId="4153587856" sldId="580"/>
            <ac:spMk id="5" creationId="{D5D5EFC3-717F-1248-983C-4E1DAFCCB5F2}"/>
          </ac:spMkLst>
        </pc:spChg>
        <pc:spChg chg="add mod">
          <ac:chgData name="Kun Suo" userId="41c30799-3a2b-4880-86a3-8488be07954a" providerId="ADAL" clId="{6891D666-CC4C-D74C-8A8F-3E7BBB5936FE}" dt="2020-01-14T22:04:34.060" v="457" actId="1076"/>
          <ac:spMkLst>
            <pc:docMk/>
            <pc:sldMk cId="4153587856" sldId="580"/>
            <ac:spMk id="18" creationId="{A188A044-A65F-FE46-A140-11225A8560A9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19" creationId="{48BEDCCC-11CC-F847-9FCB-0BBE779C6B44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0" creationId="{5AA355F1-C9AF-474E-A25B-5B68128EFAC8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1" creationId="{68449A52-8063-C544-8B0C-EEC3ED974E59}"/>
          </ac:spMkLst>
        </pc:spChg>
        <pc:spChg chg="add mod">
          <ac:chgData name="Kun Suo" userId="41c30799-3a2b-4880-86a3-8488be07954a" providerId="ADAL" clId="{6891D666-CC4C-D74C-8A8F-3E7BBB5936FE}" dt="2020-01-14T22:05:09.476" v="478" actId="14100"/>
          <ac:spMkLst>
            <pc:docMk/>
            <pc:sldMk cId="4153587856" sldId="580"/>
            <ac:spMk id="22" creationId="{25E4B760-E9BC-9A46-B7A0-C24FA7DB5711}"/>
          </ac:spMkLst>
        </pc:sp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7" creationId="{9EB0B255-1E00-BD41-B8C9-44B127393F5E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9" creationId="{AF840BCF-DD8C-1346-99CF-4CF75C104178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0" creationId="{CA495325-4A96-EE4E-B131-4FE680500EC7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1" creationId="{B6020B1A-F886-1D47-9882-B6C29E0679EA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2" creationId="{A58A5101-EC43-2E40-9989-54F666680DA1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3" creationId="{3E171A90-C907-3C40-8048-3131788DB9A3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4" creationId="{52FD32A4-DA8A-FF49-B385-D8778B4C9734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5" creationId="{0837508B-EC16-7A45-9487-A9F565D38DF5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7" creationId="{67C38137-1D06-5C4B-81C5-E7FE49C6394F}"/>
          </ac:cxnSpMkLst>
        </pc:cxnChg>
        <pc:cxnChg chg="add mod">
          <ac:chgData name="Kun Suo" userId="41c30799-3a2b-4880-86a3-8488be07954a" providerId="ADAL" clId="{6891D666-CC4C-D74C-8A8F-3E7BBB5936FE}" dt="2020-01-14T22:05:46.589" v="483" actId="1076"/>
          <ac:cxnSpMkLst>
            <pc:docMk/>
            <pc:sldMk cId="4153587856" sldId="580"/>
            <ac:cxnSpMk id="23" creationId="{C3DD59BF-18BC-AC43-8F8F-02FA468D51AB}"/>
          </ac:cxnSpMkLst>
        </pc:cxnChg>
        <pc:cxnChg chg="add mod">
          <ac:chgData name="Kun Suo" userId="41c30799-3a2b-4880-86a3-8488be07954a" providerId="ADAL" clId="{6891D666-CC4C-D74C-8A8F-3E7BBB5936FE}" dt="2020-01-14T22:05:43.558" v="482" actId="1076"/>
          <ac:cxnSpMkLst>
            <pc:docMk/>
            <pc:sldMk cId="4153587856" sldId="580"/>
            <ac:cxnSpMk id="24" creationId="{D8A88C90-0BEF-6D41-BAF6-9F366153EF3C}"/>
          </ac:cxnSpMkLst>
        </pc:cxnChg>
        <pc:cxnChg chg="add mod">
          <ac:chgData name="Kun Suo" userId="41c30799-3a2b-4880-86a3-8488be07954a" providerId="ADAL" clId="{6891D666-CC4C-D74C-8A8F-3E7BBB5936FE}" dt="2020-01-14T22:05:41.029" v="481" actId="1076"/>
          <ac:cxnSpMkLst>
            <pc:docMk/>
            <pc:sldMk cId="4153587856" sldId="580"/>
            <ac:cxnSpMk id="25" creationId="{9DE8904F-5E67-A54D-A6B9-4AC3F268BE14}"/>
          </ac:cxnSpMkLst>
        </pc:cxnChg>
        <pc:cxnChg chg="add mod">
          <ac:chgData name="Kun Suo" userId="41c30799-3a2b-4880-86a3-8488be07954a" providerId="ADAL" clId="{6891D666-CC4C-D74C-8A8F-3E7BBB5936FE}" dt="2020-01-14T22:05:49.813" v="485" actId="1076"/>
          <ac:cxnSpMkLst>
            <pc:docMk/>
            <pc:sldMk cId="4153587856" sldId="580"/>
            <ac:cxnSpMk id="26" creationId="{29A8473F-42B2-CC47-B0FA-19F67023DF09}"/>
          </ac:cxnSpMkLst>
        </pc:cxnChg>
      </pc:sldChg>
      <pc:sldChg chg="modSp add">
        <pc:chgData name="Kun Suo" userId="41c30799-3a2b-4880-86a3-8488be07954a" providerId="ADAL" clId="{6891D666-CC4C-D74C-8A8F-3E7BBB5936FE}" dt="2020-01-22T23:30:45.622" v="553"/>
        <pc:sldMkLst>
          <pc:docMk/>
          <pc:sldMk cId="759815697" sldId="581"/>
        </pc:sldMkLst>
        <pc:spChg chg="mod">
          <ac:chgData name="Kun Suo" userId="41c30799-3a2b-4880-86a3-8488be07954a" providerId="ADAL" clId="{6891D666-CC4C-D74C-8A8F-3E7BBB5936FE}" dt="2020-01-22T23:30:45.622" v="553"/>
          <ac:spMkLst>
            <pc:docMk/>
            <pc:sldMk cId="759815697" sldId="581"/>
            <ac:spMk id="3" creationId="{073C8436-725D-B64B-AB33-4A89E6FA7DF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59815697" sldId="581"/>
            <ac:spMk id="5" creationId="{D357158F-AA9B-074F-BB41-7F4CFFFD8732}"/>
          </ac:spMkLst>
        </pc:spChg>
      </pc:sldChg>
      <pc:sldChg chg="addSp modSp add">
        <pc:chgData name="Kun Suo" userId="41c30799-3a2b-4880-86a3-8488be07954a" providerId="ADAL" clId="{6891D666-CC4C-D74C-8A8F-3E7BBB5936FE}" dt="2020-01-22T23:31:00.352" v="557"/>
        <pc:sldMkLst>
          <pc:docMk/>
          <pc:sldMk cId="747168763" sldId="582"/>
        </pc:sldMkLst>
        <pc:spChg chg="mod">
          <ac:chgData name="Kun Suo" userId="41c30799-3a2b-4880-86a3-8488be07954a" providerId="ADAL" clId="{6891D666-CC4C-D74C-8A8F-3E7BBB5936FE}" dt="2020-01-22T23:31:00.352" v="557"/>
          <ac:spMkLst>
            <pc:docMk/>
            <pc:sldMk cId="747168763" sldId="582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47168763" sldId="582"/>
            <ac:spMk id="5" creationId="{E200F627-0D40-394A-B20E-7174E8AE8815}"/>
          </ac:spMkLst>
        </pc:spChg>
        <pc:spChg chg="add mod">
          <ac:chgData name="Kun Suo" userId="41c30799-3a2b-4880-86a3-8488be07954a" providerId="ADAL" clId="{6891D666-CC4C-D74C-8A8F-3E7BBB5936FE}" dt="2020-01-22T23:17:43.793" v="530" actId="207"/>
          <ac:spMkLst>
            <pc:docMk/>
            <pc:sldMk cId="747168763" sldId="582"/>
            <ac:spMk id="6" creationId="{6A13E65D-4DBA-2947-8B9B-D0E5222C0CEF}"/>
          </ac:spMkLst>
        </pc:spChg>
        <pc:spChg chg="add mod">
          <ac:chgData name="Kun Suo" userId="41c30799-3a2b-4880-86a3-8488be07954a" providerId="ADAL" clId="{6891D666-CC4C-D74C-8A8F-3E7BBB5936FE}" dt="2020-01-22T23:18:28.560" v="544" actId="207"/>
          <ac:spMkLst>
            <pc:docMk/>
            <pc:sldMk cId="747168763" sldId="582"/>
            <ac:spMk id="14" creationId="{6E3B3407-4FCB-4145-8B7E-8695D460385B}"/>
          </ac:spMkLst>
        </pc:spChg>
        <pc:spChg chg="add mod">
          <ac:chgData name="Kun Suo" userId="41c30799-3a2b-4880-86a3-8488be07954a" providerId="ADAL" clId="{6891D666-CC4C-D74C-8A8F-3E7BBB5936FE}" dt="2020-01-22T23:17:52.289" v="533" actId="1076"/>
          <ac:spMkLst>
            <pc:docMk/>
            <pc:sldMk cId="747168763" sldId="582"/>
            <ac:spMk id="43" creationId="{D8E0361B-61A4-974C-8A91-F603E3296FCC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4" creationId="{0CAB2E45-F84E-9549-85CE-F5DDD2F9F0CB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5" creationId="{DBCAD0FD-4941-F140-9FD9-B8327ECD392A}"/>
          </ac:spMkLst>
        </pc:spChg>
        <pc:spChg chg="add mod">
          <ac:chgData name="Kun Suo" userId="41c30799-3a2b-4880-86a3-8488be07954a" providerId="ADAL" clId="{6891D666-CC4C-D74C-8A8F-3E7BBB5936FE}" dt="2020-01-22T23:18:19.798" v="542" actId="1076"/>
          <ac:spMkLst>
            <pc:docMk/>
            <pc:sldMk cId="747168763" sldId="582"/>
            <ac:spMk id="46" creationId="{7402EA8A-3A95-534C-AE80-CBCD24F11889}"/>
          </ac:spMkLst>
        </pc:spChg>
        <pc:spChg chg="add mod">
          <ac:chgData name="Kun Suo" userId="41c30799-3a2b-4880-86a3-8488be07954a" providerId="ADAL" clId="{6891D666-CC4C-D74C-8A8F-3E7BBB5936FE}" dt="2020-01-22T23:18:02.173" v="537" actId="1076"/>
          <ac:spMkLst>
            <pc:docMk/>
            <pc:sldMk cId="747168763" sldId="582"/>
            <ac:spMk id="47" creationId="{0A619AD2-D806-9F41-B44A-F47111169059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8" creationId="{77592655-4682-8047-92EB-35C9A4B987F7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9" creationId="{09AC3445-2891-A241-BB4D-74D41DCDA54F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0" creationId="{E4947B4F-D6CE-7A4A-B79E-42B2DE792C5C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1" creationId="{BD8AAEDD-084A-0841-8ED4-0CFFE7267CF2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2" creationId="{19C0031A-A91D-B249-9CEC-9223FFF0C970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3" creationId="{38325E33-88B9-BF4E-AE3C-5478834B942E}"/>
          </ac:spMkLst>
        </pc:spChg>
      </pc:sldChg>
      <pc:sldChg chg="add">
        <pc:chgData name="Kun Suo" userId="41c30799-3a2b-4880-86a3-8488be07954a" providerId="ADAL" clId="{6891D666-CC4C-D74C-8A8F-3E7BBB5936FE}" dt="2020-01-22T23:31:42.962" v="572"/>
        <pc:sldMkLst>
          <pc:docMk/>
          <pc:sldMk cId="2736640748" sldId="583"/>
        </pc:sldMkLst>
      </pc:sldChg>
      <pc:sldChg chg="add">
        <pc:chgData name="Kun Suo" userId="41c30799-3a2b-4880-86a3-8488be07954a" providerId="ADAL" clId="{6891D666-CC4C-D74C-8A8F-3E7BBB5936FE}" dt="2020-01-22T23:31:55.750" v="574"/>
        <pc:sldMkLst>
          <pc:docMk/>
          <pc:sldMk cId="3513980102" sldId="584"/>
        </pc:sldMkLst>
      </pc:sldChg>
      <pc:sldChg chg="addSp modSp add">
        <pc:chgData name="Kun Suo" userId="41c30799-3a2b-4880-86a3-8488be07954a" providerId="ADAL" clId="{6891D666-CC4C-D74C-8A8F-3E7BBB5936FE}" dt="2020-01-22T23:41:36.644" v="609" actId="20577"/>
        <pc:sldMkLst>
          <pc:docMk/>
          <pc:sldMk cId="1978686019" sldId="585"/>
        </pc:sldMkLst>
        <pc:spChg chg="mod">
          <ac:chgData name="Kun Suo" userId="41c30799-3a2b-4880-86a3-8488be07954a" providerId="ADAL" clId="{6891D666-CC4C-D74C-8A8F-3E7BBB5936FE}" dt="2020-01-22T23:38:36.480" v="579"/>
          <ac:spMkLst>
            <pc:docMk/>
            <pc:sldMk cId="1978686019" sldId="585"/>
            <ac:spMk id="2" creationId="{1FDA52AE-37D7-5545-BBB3-D408CF45680F}"/>
          </ac:spMkLst>
        </pc:spChg>
        <pc:spChg chg="mod">
          <ac:chgData name="Kun Suo" userId="41c30799-3a2b-4880-86a3-8488be07954a" providerId="ADAL" clId="{6891D666-CC4C-D74C-8A8F-3E7BBB5936FE}" dt="2020-01-22T23:41:36.644" v="609" actId="20577"/>
          <ac:spMkLst>
            <pc:docMk/>
            <pc:sldMk cId="1978686019" sldId="585"/>
            <ac:spMk id="5" creationId="{5A5B3431-9EEC-EC43-BB0E-792B7C2EC454}"/>
          </ac:spMkLst>
        </pc:spChg>
        <pc:picChg chg="add mod">
          <ac:chgData name="Kun Suo" userId="41c30799-3a2b-4880-86a3-8488be07954a" providerId="ADAL" clId="{6891D666-CC4C-D74C-8A8F-3E7BBB5936FE}" dt="2020-01-22T23:41:28.834" v="583" actId="1076"/>
          <ac:picMkLst>
            <pc:docMk/>
            <pc:sldMk cId="1978686019" sldId="585"/>
            <ac:picMk id="6" creationId="{5F3C138C-7D59-AB42-88F4-D7D336672F64}"/>
          </ac:picMkLst>
        </pc:picChg>
      </pc:sldChg>
      <pc:sldChg chg="addSp delSp modSp add modAnim">
        <pc:chgData name="Kun Suo" userId="41c30799-3a2b-4880-86a3-8488be07954a" providerId="ADAL" clId="{6891D666-CC4C-D74C-8A8F-3E7BBB5936FE}" dt="2020-01-22T23:42:50.394" v="616" actId="1076"/>
        <pc:sldMkLst>
          <pc:docMk/>
          <pc:sldMk cId="4156891168" sldId="586"/>
        </pc:sldMkLst>
        <pc:picChg chg="del">
          <ac:chgData name="Kun Suo" userId="41c30799-3a2b-4880-86a3-8488be07954a" providerId="ADAL" clId="{6891D666-CC4C-D74C-8A8F-3E7BBB5936FE}" dt="2020-01-22T23:41:49.989" v="611" actId="478"/>
          <ac:picMkLst>
            <pc:docMk/>
            <pc:sldMk cId="4156891168" sldId="586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42:50.394" v="616" actId="1076"/>
          <ac:picMkLst>
            <pc:docMk/>
            <pc:sldMk cId="4156891168" sldId="586"/>
            <ac:picMk id="7" creationId="{309D0CCA-7738-564D-BBE6-1D72996E38E3}"/>
          </ac:picMkLst>
        </pc:picChg>
      </pc:sldChg>
      <pc:sldChg chg="addSp delSp modSp add ord">
        <pc:chgData name="Kun Suo" userId="41c30799-3a2b-4880-86a3-8488be07954a" providerId="ADAL" clId="{6891D666-CC4C-D74C-8A8F-3E7BBB5936FE}" dt="2020-01-22T23:56:41.249" v="842" actId="478"/>
        <pc:sldMkLst>
          <pc:docMk/>
          <pc:sldMk cId="3271443313" sldId="587"/>
        </pc:sldMkLst>
        <pc:spChg chg="mod">
          <ac:chgData name="Kun Suo" userId="41c30799-3a2b-4880-86a3-8488be07954a" providerId="ADAL" clId="{6891D666-CC4C-D74C-8A8F-3E7BBB5936FE}" dt="2020-01-22T23:54:19.184" v="809" actId="27636"/>
          <ac:spMkLst>
            <pc:docMk/>
            <pc:sldMk cId="3271443313" sldId="587"/>
            <ac:spMk id="5" creationId="{5A5B3431-9EEC-EC43-BB0E-792B7C2EC454}"/>
          </ac:spMkLst>
        </pc:spChg>
        <pc:spChg chg="add mod">
          <ac:chgData name="Kun Suo" userId="41c30799-3a2b-4880-86a3-8488be07954a" providerId="ADAL" clId="{6891D666-CC4C-D74C-8A8F-3E7BBB5936FE}" dt="2020-01-22T23:43:50.593" v="623" actId="1076"/>
          <ac:spMkLst>
            <pc:docMk/>
            <pc:sldMk cId="3271443313" sldId="587"/>
            <ac:spMk id="7" creationId="{EDA6BF5F-C632-6E41-876F-F8B5A02813CF}"/>
          </ac:spMkLst>
        </pc:spChg>
        <pc:spChg chg="add mod">
          <ac:chgData name="Kun Suo" userId="41c30799-3a2b-4880-86a3-8488be07954a" providerId="ADAL" clId="{6891D666-CC4C-D74C-8A8F-3E7BBB5936FE}" dt="2020-01-22T23:45:18.843" v="684" actId="1076"/>
          <ac:spMkLst>
            <pc:docMk/>
            <pc:sldMk cId="3271443313" sldId="587"/>
            <ac:spMk id="8" creationId="{BCF8AA32-9B1F-8C45-905D-8D9FE29C50A1}"/>
          </ac:spMkLst>
        </pc:spChg>
        <pc:spChg chg="add mod">
          <ac:chgData name="Kun Suo" userId="41c30799-3a2b-4880-86a3-8488be07954a" providerId="ADAL" clId="{6891D666-CC4C-D74C-8A8F-3E7BBB5936FE}" dt="2020-01-22T23:44:50.060" v="678" actId="20577"/>
          <ac:spMkLst>
            <pc:docMk/>
            <pc:sldMk cId="3271443313" sldId="587"/>
            <ac:spMk id="9" creationId="{4921206F-9FC0-284C-94A4-AC067AD9BC44}"/>
          </ac:spMkLst>
        </pc:spChg>
        <pc:spChg chg="add del mod">
          <ac:chgData name="Kun Suo" userId="41c30799-3a2b-4880-86a3-8488be07954a" providerId="ADAL" clId="{6891D666-CC4C-D74C-8A8F-3E7BBB5936FE}" dt="2020-01-22T23:45:20.802" v="685" actId="478"/>
          <ac:spMkLst>
            <pc:docMk/>
            <pc:sldMk cId="3271443313" sldId="587"/>
            <ac:spMk id="10" creationId="{005CC8CB-54C9-FF47-B57C-62087A7F6064}"/>
          </ac:spMkLst>
        </pc:spChg>
        <pc:spChg chg="add mod">
          <ac:chgData name="Kun Suo" userId="41c30799-3a2b-4880-86a3-8488be07954a" providerId="ADAL" clId="{6891D666-CC4C-D74C-8A8F-3E7BBB5936FE}" dt="2020-01-22T23:45:54.732" v="707" actId="20577"/>
          <ac:spMkLst>
            <pc:docMk/>
            <pc:sldMk cId="3271443313" sldId="587"/>
            <ac:spMk id="11" creationId="{49A93C63-F88B-A749-A886-278C668CEA27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2" creationId="{D6E509D1-36E0-064E-9245-06860A556CFC}"/>
          </ac:spMkLst>
        </pc:spChg>
        <pc:spChg chg="add del mod">
          <ac:chgData name="Kun Suo" userId="41c30799-3a2b-4880-86a3-8488be07954a" providerId="ADAL" clId="{6891D666-CC4C-D74C-8A8F-3E7BBB5936FE}" dt="2020-01-22T23:55:13.042" v="820" actId="478"/>
          <ac:spMkLst>
            <pc:docMk/>
            <pc:sldMk cId="3271443313" sldId="587"/>
            <ac:spMk id="13" creationId="{5C5B37D3-C812-4848-B1B8-88B620DE72E0}"/>
          </ac:spMkLst>
        </pc:spChg>
        <pc:spChg chg="add del mod">
          <ac:chgData name="Kun Suo" userId="41c30799-3a2b-4880-86a3-8488be07954a" providerId="ADAL" clId="{6891D666-CC4C-D74C-8A8F-3E7BBB5936FE}" dt="2020-01-22T23:56:24.112" v="833" actId="478"/>
          <ac:spMkLst>
            <pc:docMk/>
            <pc:sldMk cId="3271443313" sldId="587"/>
            <ac:spMk id="14" creationId="{31CCCA34-229A-8F4A-AD95-4D355E355770}"/>
          </ac:spMkLst>
        </pc:spChg>
        <pc:spChg chg="add del mod">
          <ac:chgData name="Kun Suo" userId="41c30799-3a2b-4880-86a3-8488be07954a" providerId="ADAL" clId="{6891D666-CC4C-D74C-8A8F-3E7BBB5936FE}" dt="2020-01-22T23:56:41.249" v="842" actId="478"/>
          <ac:spMkLst>
            <pc:docMk/>
            <pc:sldMk cId="3271443313" sldId="587"/>
            <ac:spMk id="15" creationId="{66BF417A-8EEC-7343-A0D0-E9FF4648712A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6" creationId="{9940F48D-F37C-9249-9C66-508F1D2C7323}"/>
          </ac:spMkLst>
        </pc:spChg>
        <pc:grpChg chg="add mod">
          <ac:chgData name="Kun Suo" userId="41c30799-3a2b-4880-86a3-8488be07954a" providerId="ADAL" clId="{6891D666-CC4C-D74C-8A8F-3E7BBB5936FE}" dt="2020-01-22T23:56:36.864" v="841" actId="164"/>
          <ac:grpSpMkLst>
            <pc:docMk/>
            <pc:sldMk cId="3271443313" sldId="587"/>
            <ac:grpSpMk id="17" creationId="{0A9B15EF-C7E2-F648-9168-C8774C151657}"/>
          </ac:grpSpMkLst>
        </pc:grpChg>
      </pc:sldChg>
      <pc:sldChg chg="addSp delSp modSp add ord">
        <pc:chgData name="Kun Suo" userId="41c30799-3a2b-4880-86a3-8488be07954a" providerId="ADAL" clId="{6891D666-CC4C-D74C-8A8F-3E7BBB5936FE}" dt="2020-01-22T23:52:20.549" v="722"/>
        <pc:sldMkLst>
          <pc:docMk/>
          <pc:sldMk cId="2868722522" sldId="588"/>
        </pc:sldMkLst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7" creationId="{EDA6BF5F-C632-6E41-876F-F8B5A02813CF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8" creationId="{BCF8AA32-9B1F-8C45-905D-8D9FE29C50A1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9" creationId="{4921206F-9FC0-284C-94A4-AC067AD9BC44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11" creationId="{49A93C63-F88B-A749-A886-278C668CEA27}"/>
          </ac:spMkLst>
        </pc:spChg>
        <pc:picChg chg="del">
          <ac:chgData name="Kun Suo" userId="41c30799-3a2b-4880-86a3-8488be07954a" providerId="ADAL" clId="{6891D666-CC4C-D74C-8A8F-3E7BBB5936FE}" dt="2020-01-22T23:49:38.999" v="709" actId="478"/>
          <ac:picMkLst>
            <pc:docMk/>
            <pc:sldMk cId="2868722522" sldId="588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50:00.251" v="713" actId="14100"/>
          <ac:picMkLst>
            <pc:docMk/>
            <pc:sldMk cId="2868722522" sldId="588"/>
            <ac:picMk id="10" creationId="{5AEABAD4-73BA-DF4E-8CE3-05F12ABB4C78}"/>
          </ac:picMkLst>
        </pc:picChg>
      </pc:sldChg>
      <pc:sldChg chg="addSp delSp modSp add ord modAnim">
        <pc:chgData name="Kun Suo" userId="41c30799-3a2b-4880-86a3-8488be07954a" providerId="ADAL" clId="{6891D666-CC4C-D74C-8A8F-3E7BBB5936FE}" dt="2020-01-22T23:52:20.549" v="722"/>
        <pc:sldMkLst>
          <pc:docMk/>
          <pc:sldMk cId="3455079907" sldId="589"/>
        </pc:sldMkLst>
        <pc:spChg chg="del">
          <ac:chgData name="Kun Suo" userId="41c30799-3a2b-4880-86a3-8488be07954a" providerId="ADAL" clId="{6891D666-CC4C-D74C-8A8F-3E7BBB5936FE}" dt="2020-01-22T23:50:39.211" v="715" actId="478"/>
          <ac:spMkLst>
            <pc:docMk/>
            <pc:sldMk cId="3455079907" sldId="589"/>
            <ac:spMk id="5" creationId="{5A5B3431-9EEC-EC43-BB0E-792B7C2EC454}"/>
          </ac:spMkLst>
        </pc:spChg>
        <pc:spChg chg="add del mod">
          <ac:chgData name="Kun Suo" userId="41c30799-3a2b-4880-86a3-8488be07954a" providerId="ADAL" clId="{6891D666-CC4C-D74C-8A8F-3E7BBB5936FE}" dt="2020-01-22T23:50:41.158" v="716" actId="478"/>
          <ac:spMkLst>
            <pc:docMk/>
            <pc:sldMk cId="3455079907" sldId="589"/>
            <ac:spMk id="7" creationId="{31557DB4-3EB2-2E40-86B9-9F283A1D0ACC}"/>
          </ac:spMkLst>
        </pc:spChg>
        <pc:picChg chg="add mod">
          <ac:chgData name="Kun Suo" userId="41c30799-3a2b-4880-86a3-8488be07954a" providerId="ADAL" clId="{6891D666-CC4C-D74C-8A8F-3E7BBB5936FE}" dt="2020-01-22T23:50:46.024" v="718" actId="1076"/>
          <ac:picMkLst>
            <pc:docMk/>
            <pc:sldMk cId="3455079907" sldId="589"/>
            <ac:picMk id="8" creationId="{2A6C334B-7AF4-804F-B95F-2CF01EEFE4A1}"/>
          </ac:picMkLst>
        </pc:picChg>
        <pc:picChg chg="del">
          <ac:chgData name="Kun Suo" userId="41c30799-3a2b-4880-86a3-8488be07954a" providerId="ADAL" clId="{6891D666-CC4C-D74C-8A8F-3E7BBB5936FE}" dt="2020-01-22T23:50:39.211" v="715" actId="478"/>
          <ac:picMkLst>
            <pc:docMk/>
            <pc:sldMk cId="3455079907" sldId="589"/>
            <ac:picMk id="10" creationId="{5AEABAD4-73BA-DF4E-8CE3-05F12ABB4C78}"/>
          </ac:picMkLst>
        </pc:picChg>
      </pc:sldChg>
      <pc:sldChg chg="addSp add ord">
        <pc:chgData name="Kun Suo" userId="41c30799-3a2b-4880-86a3-8488be07954a" providerId="ADAL" clId="{6891D666-CC4C-D74C-8A8F-3E7BBB5936FE}" dt="2020-01-22T23:52:20.549" v="722"/>
        <pc:sldMkLst>
          <pc:docMk/>
          <pc:sldMk cId="973535908" sldId="590"/>
        </pc:sldMkLst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7" creationId="{21743B16-774E-3940-80AA-875C4C89C72F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8" creationId="{07A6467B-2393-694C-8AA0-2139F5065A99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9" creationId="{0CF20B83-DB95-4240-8638-16D83DB6980B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11" creationId="{84FBF8C7-1B9D-E244-AF30-31A88F0599B6}"/>
          </ac:spMkLst>
        </pc:spChg>
      </pc:sldChg>
      <pc:sldChg chg="addSp delSp modSp add">
        <pc:chgData name="Kun Suo" userId="41c30799-3a2b-4880-86a3-8488be07954a" providerId="ADAL" clId="{6891D666-CC4C-D74C-8A8F-3E7BBB5936FE}" dt="2020-01-22T23:58:49.335" v="875" actId="1076"/>
        <pc:sldMkLst>
          <pc:docMk/>
          <pc:sldMk cId="530030163" sldId="591"/>
        </pc:sldMkLst>
        <pc:spChg chg="add 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0" creationId="{24EFCF5E-0883-7A4F-BADA-AA269A594191}"/>
          </ac:spMkLst>
        </pc:spChg>
        <pc:spChg chg="del">
          <ac:chgData name="Kun Suo" userId="41c30799-3a2b-4880-86a3-8488be07954a" providerId="ADAL" clId="{6891D666-CC4C-D74C-8A8F-3E7BBB5936FE}" dt="2020-01-22T23:56:46.120" v="843" actId="478"/>
          <ac:spMkLst>
            <pc:docMk/>
            <pc:sldMk cId="530030163" sldId="591"/>
            <ac:spMk id="12" creationId="{D6E509D1-36E0-064E-9245-06860A556CFC}"/>
          </ac:spMkLst>
        </pc:spChg>
        <pc:spChg chg="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4" creationId="{31CCCA34-229A-8F4A-AD95-4D355E355770}"/>
          </ac:spMkLst>
        </pc:spChg>
        <pc:spChg chg="del">
          <ac:chgData name="Kun Suo" userId="41c30799-3a2b-4880-86a3-8488be07954a" providerId="ADAL" clId="{6891D666-CC4C-D74C-8A8F-3E7BBB5936FE}" dt="2020-01-22T23:57:15.666" v="853" actId="478"/>
          <ac:spMkLst>
            <pc:docMk/>
            <pc:sldMk cId="530030163" sldId="591"/>
            <ac:spMk id="15" creationId="{66BF417A-8EEC-7343-A0D0-E9FF4648712A}"/>
          </ac:spMkLst>
        </pc:spChg>
        <pc:spChg chg="del">
          <ac:chgData name="Kun Suo" userId="41c30799-3a2b-4880-86a3-8488be07954a" providerId="ADAL" clId="{6891D666-CC4C-D74C-8A8F-3E7BBB5936FE}" dt="2020-01-22T23:56:49.625" v="844" actId="478"/>
          <ac:spMkLst>
            <pc:docMk/>
            <pc:sldMk cId="530030163" sldId="591"/>
            <ac:spMk id="16" creationId="{9940F48D-F37C-9249-9C66-508F1D2C7323}"/>
          </ac:spMkLst>
        </pc:spChg>
        <pc:spChg chg="mod">
          <ac:chgData name="Kun Suo" userId="41c30799-3a2b-4880-86a3-8488be07954a" providerId="ADAL" clId="{6891D666-CC4C-D74C-8A8F-3E7BBB5936FE}" dt="2020-01-22T23:58:49.335" v="875" actId="1076"/>
          <ac:spMkLst>
            <pc:docMk/>
            <pc:sldMk cId="530030163" sldId="591"/>
            <ac:spMk id="19" creationId="{31889DFA-E2E0-B149-ADA5-E520FD33C2B1}"/>
          </ac:spMkLst>
        </pc:spChg>
        <pc:grpChg chg="add mod">
          <ac:chgData name="Kun Suo" userId="41c30799-3a2b-4880-86a3-8488be07954a" providerId="ADAL" clId="{6891D666-CC4C-D74C-8A8F-3E7BBB5936FE}" dt="2020-01-22T23:57:13.602" v="852" actId="164"/>
          <ac:grpSpMkLst>
            <pc:docMk/>
            <pc:sldMk cId="530030163" sldId="591"/>
            <ac:grpSpMk id="13" creationId="{9E6F40F9-AC2E-964A-9FE6-F03E3B849D59}"/>
          </ac:grpSpMkLst>
        </pc:grpChg>
        <pc:grpChg chg="add">
          <ac:chgData name="Kun Suo" userId="41c30799-3a2b-4880-86a3-8488be07954a" providerId="ADAL" clId="{6891D666-CC4C-D74C-8A8F-3E7BBB5936FE}" dt="2020-01-22T23:56:50.215" v="845"/>
          <ac:grpSpMkLst>
            <pc:docMk/>
            <pc:sldMk cId="530030163" sldId="591"/>
            <ac:grpSpMk id="17" creationId="{7DE8D982-7F93-1041-BBF5-B9610FFCD701}"/>
          </ac:grpSpMkLst>
        </pc:grpChg>
      </pc:sldChg>
      <pc:sldChg chg="addSp modSp add">
        <pc:chgData name="Kun Suo" userId="41c30799-3a2b-4880-86a3-8488be07954a" providerId="ADAL" clId="{6891D666-CC4C-D74C-8A8F-3E7BBB5936FE}" dt="2020-01-22T23:58:46.469" v="874" actId="1076"/>
        <pc:sldMkLst>
          <pc:docMk/>
          <pc:sldMk cId="4208360242" sldId="592"/>
        </pc:sldMkLst>
        <pc:spChg chg="mod">
          <ac:chgData name="Kun Suo" userId="41c30799-3a2b-4880-86a3-8488be07954a" providerId="ADAL" clId="{6891D666-CC4C-D74C-8A8F-3E7BBB5936FE}" dt="2020-01-22T23:58:46.469" v="874" actId="1076"/>
          <ac:spMkLst>
            <pc:docMk/>
            <pc:sldMk cId="4208360242" sldId="592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7:33.837" v="857" actId="208"/>
          <ac:spMkLst>
            <pc:docMk/>
            <pc:sldMk cId="4208360242" sldId="592"/>
            <ac:spMk id="21" creationId="{072B8118-7B7C-4E4E-99FB-27FA5C16E4FB}"/>
          </ac:spMkLst>
        </pc:spChg>
        <pc:spChg chg="mod">
          <ac:chgData name="Kun Suo" userId="41c30799-3a2b-4880-86a3-8488be07954a" providerId="ADAL" clId="{6891D666-CC4C-D74C-8A8F-3E7BBB5936FE}" dt="2020-01-22T23:57:41.735" v="862" actId="20577"/>
          <ac:spMkLst>
            <pc:docMk/>
            <pc:sldMk cId="4208360242" sldId="592"/>
            <ac:spMk id="22" creationId="{BBF4C214-FEB2-BB49-A350-5C3871B79A7E}"/>
          </ac:spMkLst>
        </pc:spChg>
        <pc:grpChg chg="add mod">
          <ac:chgData name="Kun Suo" userId="41c30799-3a2b-4880-86a3-8488be07954a" providerId="ADAL" clId="{6891D666-CC4C-D74C-8A8F-3E7BBB5936FE}" dt="2020-01-22T23:57:26.866" v="856" actId="1076"/>
          <ac:grpSpMkLst>
            <pc:docMk/>
            <pc:sldMk cId="4208360242" sldId="592"/>
            <ac:grpSpMk id="20" creationId="{EAB5377D-FE43-D64B-8ADE-0BE4C1DDF90C}"/>
          </ac:grpSpMkLst>
        </pc:grpChg>
      </pc:sldChg>
      <pc:sldChg chg="addSp modSp add">
        <pc:chgData name="Kun Suo" userId="41c30799-3a2b-4880-86a3-8488be07954a" providerId="ADAL" clId="{6891D666-CC4C-D74C-8A8F-3E7BBB5936FE}" dt="2020-01-22T23:58:59.805" v="876" actId="2085"/>
        <pc:sldMkLst>
          <pc:docMk/>
          <pc:sldMk cId="1895590846" sldId="593"/>
        </pc:sldMkLst>
        <pc:spChg chg="mod">
          <ac:chgData name="Kun Suo" userId="41c30799-3a2b-4880-86a3-8488be07954a" providerId="ADAL" clId="{6891D666-CC4C-D74C-8A8F-3E7BBB5936FE}" dt="2020-01-22T23:58:41.918" v="873" actId="1076"/>
          <ac:spMkLst>
            <pc:docMk/>
            <pc:sldMk cId="1895590846" sldId="593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8:36.131" v="872" actId="208"/>
          <ac:spMkLst>
            <pc:docMk/>
            <pc:sldMk cId="1895590846" sldId="593"/>
            <ac:spMk id="24" creationId="{0755597C-F58F-BD4B-8823-4486A5EA8746}"/>
          </ac:spMkLst>
        </pc:spChg>
        <pc:spChg chg="mod">
          <ac:chgData name="Kun Suo" userId="41c30799-3a2b-4880-86a3-8488be07954a" providerId="ADAL" clId="{6891D666-CC4C-D74C-8A8F-3E7BBB5936FE}" dt="2020-01-22T23:58:59.805" v="876" actId="2085"/>
          <ac:spMkLst>
            <pc:docMk/>
            <pc:sldMk cId="1895590846" sldId="593"/>
            <ac:spMk id="25" creationId="{B5BD1508-D513-E143-BDE2-4CE57BD9BD1D}"/>
          </ac:spMkLst>
        </pc:spChg>
        <pc:grpChg chg="add mod">
          <ac:chgData name="Kun Suo" userId="41c30799-3a2b-4880-86a3-8488be07954a" providerId="ADAL" clId="{6891D666-CC4C-D74C-8A8F-3E7BBB5936FE}" dt="2020-01-22T23:58:32.637" v="871" actId="207"/>
          <ac:grpSpMkLst>
            <pc:docMk/>
            <pc:sldMk cId="1895590846" sldId="593"/>
            <ac:grpSpMk id="23" creationId="{1440DBCE-98F3-7A4C-8984-CCA4D760C191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7T19:05:38.98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0,'71'2,"0"-1,0 1,1 0,1-1,-3 0,21-1,-3 0,-2 0,-4 0,-18 0,-3 0,-9 0,-4 0,17 0,-24 0,-12 0,-14 0,51 0,1 0,11 0,-1 0,6 0,4 0,-14 0,3 0,0 0,1 0,-2 0,2 0,-2 0,-2 0,13 0,-2 0,-5 0,15 0,-8 0,-18 0,-6 0,20 0,-28 0,-25 0,-10 0,50 0,7 0,13 0,-10 0,6 0,3 0,-11 0,3 0,0 0,-3 0,12 0,-3 0,-3 0,19 0,-11 0,-32 0,-6 0,32 0,-30 4,-17-3,-19 3,-1-4,21 0,29 0,27 0,-40 0,1 0,0 0,-1 0,5 0,-3 0,27 0,-5 0,-42 0,-9 0,-9 0,10 0,2 0,-4 0,-5 0,-15 0,13 0,-5 0,6 0,-4 0,-3-3,-1-1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7T19:09:29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 24575,'10'-4'0,"-2"1"0,14 3 0,0 0 0,12 0 0,0 0 0,-5 0 0,4 0 0,-12 0 0,6 0 0,-11 0 0,2 0 0,-7 0 0,0 0 0,-5 0 0,5 0 0,0 0 0,0 0 0,7 0 0,-6 0 0,15 0 0,-6 0 0,3 0 0,-1 0 0,-8 0 0,8 0 0,-7 0 0,-1 0 0,3 0 0,-6 0 0,11 0 0,-8 0 0,8 0 0,-7 0 0,2 0 0,-6 0 0,-2 0 0,-4 0 0,9 0 0,-3 0 0,15 0 0,-2 0 0,1 0 0,10 0 0,6 0 0,1 0 0,-3 0 0,-8 0 0,-15 0 0,10 0 0,-12 0 0,8 0 0,-3 0 0,4 0 0,-1 0 0,1 0 0,0 0 0,0 0 0,-5 0 0,-4 0 0,-4 0 0,3 0 0,-6 0 0,7-3 0,1 2 0,1-2 0,2 3 0,-5-3 0,-7 2 0,3-2 0,-2 3 0,2 0 0,-3 0 0,3 0 0,-3 0 0,7 0 0,1 0 0,1 0 0,11 0 0,-1 0 0,-1 0 0,2 0 0,-15 0 0,2 0 0,-3 0 0,-4 0 0,7-3 0,-3 2 0,0-2 0,0 3 0,-8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0,'40'17,"0"-6,-9-8,23 5,33-1,-33-2,2 0,-1-3,0 0,-3-2,-2 0,29 0,-32 0,-12 0,-22 0,-5 3,21 0,-3 1,16 5,-17-7,2 4,-1-6,0 0,2 0,-4 0,-3 0,2 0,1 0,-3 0,7 0,-3 0,7 0,-2 0,-1 0,-1 0,-7 0,2 0,1 0,1 0,8 0,-4 0,0 0,8 0,-10 0,24 0,-22 0,16 0,-19 0,3 0,-8 0,2 0,-6 0,7 0,-10 0,8 0,-14-2,18 1,-11-2,5 1,-1 1,-5-2,11 1,-7 1,9-5,-11 3,3-1,-2 1,-3 1,7 1,-11-1,12 2,-9 0,10 0,-1 0,6-3,-3 2,7-2,-6 3,11 0,-8 0,4 0,-8 0,-5 0,-7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54,'54'-7,"12"-2,-14 5,4-7,-9 6,-13-3,-8 2,-7 5,-3-1,5 2,8 0,9 0,11 0,1 0,-5 0,-4 0,-15 0,6 0,-7 0,-4 0,2 0,-10 0,10 0,3 0,8 0,4 0,4 0,-7 0,3 0,-17 0,2 0,-13 0,11 0,-10 0,11 0,-2 0,1 0,7 0,-3 0,-4 0,2 0,-10 0,7 0,-7 0,3 0,-1 0,2 0,3 3,0 0,4 1,-7 2,19-2,-20 0,24-1,-17 0,6-2,-2 9,2-9,1 6,7-7,-7 0,-5 0,2 0,-16 0,10 0,-8 0,6 0,4 3,-2-3,6 4,-2-4,4 0,-8 0,6 0,-16 0,11 0,-9 0,6 0,-3 0,3 0,-6 0,10 0,-12 0,8 0,-1 0,-4 0,10 0,-13 0,10 0,1 0,15 3,12-2,1 3,-5-4,-21 0,-11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6:55.9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1,'40'4,"-3"0,-24 0,0-3,9 10,-11-10,12 10,-10-10,0 3,11-4,-13 4,10-3,-6 2,-5-3,18 6,-16-5,8 4,19-5,-23 0,35 0,-36 0,19 0,-19 0,5 0,1 0,-6 0,6 0,-5 0,-3 0,7 0,-6 0,5 0,-7 0,5 0,-1-3,1 2,-1-3,9 4,-6 0,6 0,0-5,-6 0,6-1,0 2,-10 0,6 3,-6-2,-5 3,17 0,-16 0,8 0,2 0,-6 0,6-4,-5 3,-4-2,8 3,-6 0,5 0,-6 0,3 0,13 0,-13 0,21 0,-26 0,10 0,17 0,-22 0,35 0,-36 0,7 0,-7 0,-2 0,7 0,-6 0,5 0,3 0,-7 0,5 0,-8 0,1 0,16 0,-13 0,20 0,-24 0,12 0,-3 0,-6 0,6 0,-9 0,1 0,12 0,2 10,27-7,-13 8,1-11,-18 0,-2 0,-7 0,5 0,-8 3,4-2,2 3,-2-4,0 0,5 5,-2-3,6 7,-8-8,8 2,-10-3,9 0,-11 0,-1 0,8 0,-7 0,4 0,-5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7:03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0,'38'4,"-3"-3,-26 2,7-3,0 0,-2 0,8 0,-12 0,10 0,-4 0,-2 0,9 0,-13 0,9 0,-3 0,-2 0,9 0,-13 0,21 0,-19 0,13 0,-10 0,-5 0,17 0,-13 0,6 0,-4 0,-3 0,12 0,-7 0,4 0,2 0,-12 0,21 0,-22 0,13 0,-11 0,3 0,10 0,-8 0,4 0,2 0,-13 0,22 0,-21 0,8 0,1 0,-6 0,7 0,-7 0,1 0,2 0,-2 0,0 0,-4 0,5 0,-1 0,1 0,-1 0,9 0,-6 0,2 0,-9 0,4 0,-2 0,6 0,0 0,-7 0,6 0,3 0,-7 0,9 0,-11 0,0 0,11 0,-13 0,14 0,-13 0,1 0,6 0,-5 0,2 0,4 0,-10 0,12 0,-8 0,6 0,-3 0,-1 0,9 0,-6 0,15 6,-16-5,4 4,2-5,-9 0,19 0,-15 0,15 0,-16 4,16-3,-19 3,18-4,-21 0,8 0,-4 0,-6 3,16-2,-15 3,8-4,-3 0,-6 0,22 0,-20 0,12 0,0 5,-11 0,11 2,-12-4,4-3,1 0,4 0,-9 0,4 0,0 0,2 0,-2 0,-1 0,-2 0,4 4,3-3,-7 3,7-4,-8 0,5 0,3 0,-7 0,3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16:38:15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783 1 24575,'-13'0'0,"1"0"0,-9 0 0,6 0 0,-19 0 0,15 4 0,-6-4 0,9 11 0,3-9 0,-3 9 0,7-10 0,-7 7 0,3-4 0,1 1 0,-4 2 0,7-2 0,-7 3 0,3 0 0,-12-3 0,10 2 0,-6-6 0,1 8 0,8-4 0,-9 2 0,1 2 0,8-4 0,-8 1 0,8 1 0,-10 5 0,3-2 0,-6 6 0,12-8 0,-11 2 0,12 2 0,-8-1 0,11 1 0,-3 0 0,3-3 0,-6 7 0,2-3 0,0 0 0,1-2 0,4-2 0,3-1 0,-2 4 0,2-3 0,-5 16 0,1-10 0,3 10 0,-1-9 0,6-3 0,-10 3 0,9-7 0,-5 3 0,1 9 0,5-6 0,-8 6 0,8 4 0,-3-10 0,4 19 0,0-15 0,0 15 0,0-19 0,0 18 0,0-18 0,0 7 0,0-7 0,0-2 0,4 0 0,0-1 0,5-4 0,-1 0 0,0 1 0,0-1 0,4 0 0,-3-3 0,15 9 0,-12-7 0,39 13 0,-35-10 0,26 6 0,-29-6 0,3 1 0,1-6 0,-1 2 0,-3-6 0,2 10 0,-2-9 0,30 14 0,-20-14 0,29 12 0,-37-13 0,10 9 0,-16-10 0,6 4 0,-2 0 0,0 0 0,2 1 0,-6 2 0,7-6 0,13 3 0,-9 0 0,21-3 0,-22 2 0,15-3 0,-7 0 0,27 0 0,5 0 0,36 0 0,-14 0 0,-4 0 0,-5 0 0,-14 0 0,-8 0 0,2 0 0,-33 0 0,15 0 0,-19 0 0,36-8 0,-35 2 0,35-3 0,-40 1 0,13 4 0,-2-6 0,-3-2 0,15-1 0,-20 1 0,7 2 0,-9-2 0,1 3 0,-1-3 0,4 4 0,-3-4 0,0 3 0,-2-3 0,-6 0 0,6-1 0,-9-12 0,9 7 0,-10-4 0,8-2 0,-8 9 0,10-19 0,-10 19 0,4-6 0,-5 9 0,0 0 0,0-1 0,0-3 0,0 7 0,0-3 0,0 4 0,0-4 0,0 0 0,0-1 0,0-11 0,0 12 0,0-8 0,0 8 0,-3 3 0,2-3 0,-10 0 0,9 3 0,-9-3 0,6 0 0,-3 3 0,-4-3 0,3 0 0,-3 3 0,3-3 0,-11 2 0,8 2 0,-8-2 0,8 2 0,2 3 0,-2-2 0,-8 1 0,8-3 0,-8-1 0,8 5 0,2-2 0,-2 6 0,-8-8 0,-4 3 0,0-5 0,3 1 0,9 6 0,0-3 0,-5 6 0,4-7 0,1 7 0,0-2 0,-1-1 0,1 0 0,-4-1 0,7-2 0,-7 6 0,-5-3 0,2 1 0,-6 2 0,12-3 0,-3 4 0,3-4 0,-3 3 0,3-2 0,-3 3 0,7 0 0,-15-6 0,12 1 0,-8-1 0,11 3 0,1 3 0,-4 0 0,3 0 0,-3 0 0,4-4 0,-4 3 0,2-3 0,2 4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3A6F7-DE0D-DC44-97A6-0ADE3CE60A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E6F5B-67D7-3A49-B6A6-9462C84F5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8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F7517-BE1C-814A-8B97-E7B8075A7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1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2EAA6-21DE-9B4E-8582-856B038AEB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89A30-22C0-7C4F-9A65-E593CB57F7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5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8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it/main.c#L5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customXml" Target="../ink/ink2.xml"/><Relationship Id="rId4" Type="http://schemas.openxmlformats.org/officeDocument/2006/relationships/hyperlink" Target="https://github.com/kevinsuo/CS3502/blob/master/fork.c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fork.c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github.com/kevinsuo/CS3502/blob/master/wait.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customXml" Target="../ink/ink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program-and-proces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clude/linux/sched.h#L62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chemeClr val="accent2"/>
                </a:solidFill>
              </a:rPr>
              <a:t>Process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057400" y="1981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2627-F225-2342-8D50-2FEF7B8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Linux PCB (5-state model to describe lifecycle of one process)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C6D78-BA72-7245-A34D-9D22FF19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38FE3-C8EF-2746-9B85-24363DF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74C519-B462-F14E-9219-AD597B54EEE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TASK_RUNNING</a:t>
            </a:r>
          </a:p>
          <a:p>
            <a:pPr lvl="2"/>
            <a:r>
              <a:rPr lang="en-US" dirty="0"/>
              <a:t>Running, ready</a:t>
            </a:r>
          </a:p>
          <a:p>
            <a:pPr lvl="1"/>
            <a:r>
              <a:rPr lang="en-US" dirty="0"/>
              <a:t>TASK_INTERRUPTABLE</a:t>
            </a:r>
          </a:p>
          <a:p>
            <a:pPr lvl="2"/>
            <a:r>
              <a:rPr lang="en-US" dirty="0"/>
              <a:t>Blocked</a:t>
            </a:r>
          </a:p>
          <a:p>
            <a:pPr lvl="1"/>
            <a:r>
              <a:rPr lang="en-US" dirty="0"/>
              <a:t>EXIT_ZOMBIE</a:t>
            </a:r>
          </a:p>
          <a:p>
            <a:pPr lvl="2"/>
            <a:r>
              <a:rPr lang="en-US" dirty="0"/>
              <a:t>Terminated by not deallocated</a:t>
            </a:r>
          </a:p>
          <a:p>
            <a:pPr lvl="1"/>
            <a:r>
              <a:rPr lang="en-US" dirty="0"/>
              <a:t>EXIT_DEAD</a:t>
            </a:r>
          </a:p>
          <a:p>
            <a:pPr lvl="2"/>
            <a:r>
              <a:rPr lang="en-US" dirty="0"/>
              <a:t>Completely terminated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184FAF-D063-F74C-A16A-5FF5CEC52CED}"/>
              </a:ext>
            </a:extLst>
          </p:cNvPr>
          <p:cNvGrpSpPr/>
          <p:nvPr/>
        </p:nvGrpSpPr>
        <p:grpSpPr>
          <a:xfrm>
            <a:off x="3810000" y="1394343"/>
            <a:ext cx="5127196" cy="2209290"/>
            <a:chOff x="1219200" y="2438400"/>
            <a:chExt cx="6518332" cy="34253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0CB6DE-2998-FD4E-95E4-8397B0E953FA}"/>
                </a:ext>
              </a:extLst>
            </p:cNvPr>
            <p:cNvSpPr/>
            <p:nvPr/>
          </p:nvSpPr>
          <p:spPr>
            <a:xfrm>
              <a:off x="2743200" y="33528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6D4509-AD61-214E-8562-79C6266D41DB}"/>
                </a:ext>
              </a:extLst>
            </p:cNvPr>
            <p:cNvSpPr/>
            <p:nvPr/>
          </p:nvSpPr>
          <p:spPr>
            <a:xfrm>
              <a:off x="4953000" y="3352800"/>
              <a:ext cx="1371046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running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B1D080-DF80-A44D-89BC-5853A63F4A4E}"/>
                </a:ext>
              </a:extLst>
            </p:cNvPr>
            <p:cNvSpPr/>
            <p:nvPr/>
          </p:nvSpPr>
          <p:spPr>
            <a:xfrm>
              <a:off x="3813525" y="5101728"/>
              <a:ext cx="1474423" cy="76200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Blocked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DA0FEC-AE0D-AF4E-A0CB-C592332439A6}"/>
                </a:ext>
              </a:extLst>
            </p:cNvPr>
            <p:cNvSpPr/>
            <p:nvPr/>
          </p:nvSpPr>
          <p:spPr>
            <a:xfrm>
              <a:off x="12192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E7FC73-442C-4D4D-88F9-61AD20B1006F}"/>
                </a:ext>
              </a:extLst>
            </p:cNvPr>
            <p:cNvSpPr/>
            <p:nvPr/>
          </p:nvSpPr>
          <p:spPr>
            <a:xfrm>
              <a:off x="64008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18F74F-C2C9-794D-9427-A9C21B52025A}"/>
                </a:ext>
              </a:extLst>
            </p:cNvPr>
            <p:cNvSpPr txBox="1"/>
            <p:nvPr/>
          </p:nvSpPr>
          <p:spPr>
            <a:xfrm>
              <a:off x="6462272" y="2590800"/>
              <a:ext cx="1275260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terminated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8281CC6-4E31-424B-9241-6D0B291CFBA8}"/>
                </a:ext>
              </a:extLst>
            </p:cNvPr>
            <p:cNvCxnSpPr>
              <a:cxnSpLocks/>
              <a:stCxn id="9" idx="0"/>
              <a:endCxn id="10" idx="0"/>
            </p:cNvCxnSpPr>
            <p:nvPr/>
          </p:nvCxnSpPr>
          <p:spPr>
            <a:xfrm rot="5400000" flipH="1" flipV="1">
              <a:off x="4512940" y="2228989"/>
              <a:ext cx="19690" cy="2247624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B5BB3FD-DBA1-8446-99FD-7B2203FF8F01}"/>
                </a:ext>
              </a:extLst>
            </p:cNvPr>
            <p:cNvCxnSpPr/>
            <p:nvPr/>
          </p:nvCxnSpPr>
          <p:spPr>
            <a:xfrm rot="5400000" flipH="1" flipV="1">
              <a:off x="4527550" y="3003549"/>
              <a:ext cx="12700" cy="2209800"/>
            </a:xfrm>
            <a:prstGeom prst="curvedConnector3">
              <a:avLst>
                <a:gd name="adj1" fmla="val -2136001"/>
              </a:avLst>
            </a:prstGeom>
            <a:ln w="1905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DB19D3-36A2-8E48-83BD-4655C44CEE26}"/>
                </a:ext>
              </a:extLst>
            </p:cNvPr>
            <p:cNvSpPr txBox="1"/>
            <p:nvPr/>
          </p:nvSpPr>
          <p:spPr>
            <a:xfrm>
              <a:off x="3581401" y="4368053"/>
              <a:ext cx="1974354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scheduler dispatch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2E38D8-6467-B841-BFBA-379BE55411A5}"/>
                </a:ext>
              </a:extLst>
            </p:cNvPr>
            <p:cNvSpPr txBox="1"/>
            <p:nvPr/>
          </p:nvSpPr>
          <p:spPr>
            <a:xfrm>
              <a:off x="4011149" y="2580806"/>
              <a:ext cx="1070895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interrupt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1A15FF6D-DE2B-6149-8D74-8530A8B6DB59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rot="5400000">
              <a:off x="4914245" y="4475807"/>
              <a:ext cx="1380626" cy="63321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25">
              <a:extLst>
                <a:ext uri="{FF2B5EF4-FFF2-40B4-BE49-F238E27FC236}">
                  <a16:creationId xmlns:a16="http://schemas.microsoft.com/office/drawing/2014/main" id="{A645D7F5-DF32-D64F-9394-1537B1FEBDD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6200000" flipH="1">
              <a:off x="2836343" y="4505546"/>
              <a:ext cx="1356832" cy="597533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C3AE50-AFA2-D344-AB16-370C64F36DEB}"/>
                </a:ext>
              </a:extLst>
            </p:cNvPr>
            <p:cNvSpPr txBox="1"/>
            <p:nvPr/>
          </p:nvSpPr>
          <p:spPr>
            <a:xfrm>
              <a:off x="5832597" y="4492058"/>
              <a:ext cx="1174186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wait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245A83-C4A0-0046-8CAB-31AEB29A77C2}"/>
                </a:ext>
              </a:extLst>
            </p:cNvPr>
            <p:cNvSpPr txBox="1"/>
            <p:nvPr/>
          </p:nvSpPr>
          <p:spPr>
            <a:xfrm>
              <a:off x="2376210" y="4535497"/>
              <a:ext cx="1295400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completion</a:t>
              </a:r>
            </a:p>
          </p:txBody>
        </p:sp>
        <p:cxnSp>
          <p:nvCxnSpPr>
            <p:cNvPr id="23" name="Shape 34">
              <a:extLst>
                <a:ext uri="{FF2B5EF4-FFF2-40B4-BE49-F238E27FC236}">
                  <a16:creationId xmlns:a16="http://schemas.microsoft.com/office/drawing/2014/main" id="{2B185B69-A191-C545-B03D-A18B7C061BED}"/>
                </a:ext>
              </a:extLst>
            </p:cNvPr>
            <p:cNvCxnSpPr>
              <a:stCxn id="12" idx="6"/>
              <a:endCxn id="9" idx="0"/>
            </p:cNvCxnSpPr>
            <p:nvPr/>
          </p:nvCxnSpPr>
          <p:spPr>
            <a:xfrm>
              <a:off x="2514600" y="2819400"/>
              <a:ext cx="876300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35">
              <a:extLst>
                <a:ext uri="{FF2B5EF4-FFF2-40B4-BE49-F238E27FC236}">
                  <a16:creationId xmlns:a16="http://schemas.microsoft.com/office/drawing/2014/main" id="{427D1481-1857-834D-9333-F2EB77D79559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rot="10800000" flipV="1">
              <a:off x="5638524" y="2819400"/>
              <a:ext cx="762276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C10B0-1EE0-E346-8F88-3970F1E93148}"/>
                </a:ext>
              </a:extLst>
            </p:cNvPr>
            <p:cNvSpPr txBox="1"/>
            <p:nvPr/>
          </p:nvSpPr>
          <p:spPr>
            <a:xfrm>
              <a:off x="2767809" y="2472612"/>
              <a:ext cx="776862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admit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0051EE-F572-2447-9D07-65ED8F7C2BC2}"/>
                </a:ext>
              </a:extLst>
            </p:cNvPr>
            <p:cNvSpPr txBox="1"/>
            <p:nvPr/>
          </p:nvSpPr>
          <p:spPr>
            <a:xfrm>
              <a:off x="5472581" y="2556634"/>
              <a:ext cx="575759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51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774700" y="4070763"/>
            <a:ext cx="2066861" cy="679450"/>
          </a:xfrm>
          <a:prstGeom prst="wedgeRoundRectCallout">
            <a:avLst>
              <a:gd name="adj1" fmla="val -36045"/>
              <a:gd name="adj2" fmla="val -1335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state of the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54533-6CF7-E348-A5F6-CBD276C19449}"/>
              </a:ext>
            </a:extLst>
          </p:cNvPr>
          <p:cNvSpPr/>
          <p:nvPr/>
        </p:nvSpPr>
        <p:spPr>
          <a:xfrm>
            <a:off x="3273839" y="4333270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R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running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S ：The process is sleeping/idle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T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terminated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Z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in zombie state</a:t>
            </a:r>
            <a:endParaRPr lang="ja-JP" altLang="en-US" sz="2400" b="0" i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088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612647" y="1420393"/>
            <a:ext cx="6321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3DF9B-D13E-2041-A797-9B8EB489F755}"/>
              </a:ext>
            </a:extLst>
          </p:cNvPr>
          <p:cNvSpPr/>
          <p:nvPr/>
        </p:nvSpPr>
        <p:spPr>
          <a:xfrm>
            <a:off x="612647" y="2258593"/>
            <a:ext cx="731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loop.c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5C46A7-332E-5947-9836-754A3959871D}"/>
              </a:ext>
            </a:extLst>
          </p:cNvPr>
          <p:cNvSpPr/>
          <p:nvPr/>
        </p:nvSpPr>
        <p:spPr>
          <a:xfrm>
            <a:off x="612647" y="3416505"/>
            <a:ext cx="3340100" cy="679450"/>
          </a:xfrm>
          <a:prstGeom prst="wedgeRoundRectCallout">
            <a:avLst>
              <a:gd name="adj1" fmla="val -3128"/>
              <a:gd name="adj2" fmla="val -130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is the state of the process?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D38F6-05BF-404F-8CE5-D0B1904C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3885"/>
            <a:ext cx="7454900" cy="6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6D2E7-3892-9848-9A47-C05F793E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4759889"/>
            <a:ext cx="7454900" cy="677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860778" y="2950594"/>
            <a:ext cx="414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122805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593848" y="25146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5745D-1368-B34A-B941-09375954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71800"/>
            <a:ext cx="8039100" cy="1828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01FAD-A54B-D74A-AC2D-E2BCD39C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79225-DE7F-4F45-9673-1DF77999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A3D205-C92A-6341-A23E-9C11D64E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F8DC670-7D55-A24C-9690-34C89FA73E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 err="1"/>
              <a:t>pid</a:t>
            </a:r>
            <a:r>
              <a:rPr lang="en-US" dirty="0"/>
              <a:t>: ID of the process</a:t>
            </a:r>
          </a:p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5110886-A7C2-5343-9032-8B5039CCDB82}"/>
              </a:ext>
            </a:extLst>
          </p:cNvPr>
          <p:cNvSpPr/>
          <p:nvPr/>
        </p:nvSpPr>
        <p:spPr>
          <a:xfrm>
            <a:off x="152400" y="5102957"/>
            <a:ext cx="2066861" cy="679450"/>
          </a:xfrm>
          <a:prstGeom prst="wedgeRoundRectCallout">
            <a:avLst>
              <a:gd name="adj1" fmla="val 40498"/>
              <a:gd name="adj2" fmla="val -133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ID for this process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C49558-A075-B448-AE53-A88D52039CC9}"/>
              </a:ext>
            </a:extLst>
          </p:cNvPr>
          <p:cNvSpPr/>
          <p:nvPr/>
        </p:nvSpPr>
        <p:spPr>
          <a:xfrm>
            <a:off x="2743200" y="5139055"/>
            <a:ext cx="2066861" cy="679450"/>
          </a:xfrm>
          <a:prstGeom prst="wedgeRoundRectCallout">
            <a:avLst>
              <a:gd name="adj1" fmla="val -53357"/>
              <a:gd name="adj2" fmla="val -137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Parent process ID</a:t>
            </a:r>
          </a:p>
        </p:txBody>
      </p:sp>
    </p:spTree>
    <p:extLst>
      <p:ext uri="{BB962C8B-B14F-4D97-AF65-F5344CB8AC3E}">
        <p14:creationId xmlns:p14="http://schemas.microsoft.com/office/powerpoint/2010/main" val="59418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00400" y="2971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8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r>
              <a:rPr lang="en-US" dirty="0" err="1"/>
              <a:t>sched_class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295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057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819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581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343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105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5867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629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295173"/>
            <a:ext cx="746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Static priority: P1 &gt; P2 = P3 = P4, P1 can execute whenever it needs;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Normal priority: P1 = P2 = P3 = P4, P1 execute depending on the scheduling algorithm;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 err="1"/>
              <a:t>Prio</a:t>
            </a:r>
            <a:r>
              <a:rPr lang="en-US" sz="2400" dirty="0"/>
              <a:t>: dynamic priority, will change over the time</a:t>
            </a:r>
          </a:p>
        </p:txBody>
      </p:sp>
    </p:spTree>
    <p:extLst>
      <p:ext uri="{BB962C8B-B14F-4D97-AF65-F5344CB8AC3E}">
        <p14:creationId xmlns:p14="http://schemas.microsoft.com/office/powerpoint/2010/main" val="2773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447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209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971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733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495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257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6019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781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753049"/>
            <a:ext cx="761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Rt_priority</a:t>
            </a:r>
            <a:r>
              <a:rPr lang="en-US" sz="2400" dirty="0"/>
              <a:t> process is always higher than other priority of processes and will be scheduled immediately when it needs</a:t>
            </a:r>
          </a:p>
        </p:txBody>
      </p:sp>
    </p:spTree>
    <p:extLst>
      <p:ext uri="{BB962C8B-B14F-4D97-AF65-F5344CB8AC3E}">
        <p14:creationId xmlns:p14="http://schemas.microsoft.com/office/powerpoint/2010/main" val="212544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273664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8919" cy="190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sched_class</a:t>
            </a:r>
            <a:r>
              <a:rPr lang="en-US" dirty="0"/>
              <a:t>: different scheduling policy implementations, e.g., FIFO, SJF, RR…</a:t>
            </a:r>
          </a:p>
          <a:p>
            <a:pPr lvl="2"/>
            <a:r>
              <a:rPr lang="en-US" dirty="0"/>
              <a:t>Task-&gt;</a:t>
            </a:r>
            <a:r>
              <a:rPr lang="en-US" dirty="0" err="1"/>
              <a:t>sched_class</a:t>
            </a:r>
            <a:r>
              <a:rPr lang="en-US" dirty="0"/>
              <a:t>-&gt;</a:t>
            </a:r>
            <a:r>
              <a:rPr lang="en-US" dirty="0" err="1"/>
              <a:t>pick_next_task</a:t>
            </a:r>
            <a:r>
              <a:rPr lang="en-US" dirty="0"/>
              <a:t>(</a:t>
            </a:r>
            <a:r>
              <a:rPr lang="en-US" dirty="0" err="1"/>
              <a:t>runqueue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4EE33-B7B6-C14C-9132-1F547B11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80564"/>
            <a:ext cx="3759200" cy="2719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D14F4-7000-1C43-BA72-82AD3212C99F}"/>
              </a:ext>
            </a:extLst>
          </p:cNvPr>
          <p:cNvSpPr/>
          <p:nvPr/>
        </p:nvSpPr>
        <p:spPr>
          <a:xfrm>
            <a:off x="5599253" y="366608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RR: </a:t>
            </a:r>
          </a:p>
          <a:p>
            <a:r>
              <a:rPr lang="en-US" dirty="0"/>
              <a:t>pick based on time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AE63C-C3B1-9D4D-89A5-65A527FF719E}"/>
              </a:ext>
            </a:extLst>
          </p:cNvPr>
          <p:cNvSpPr/>
          <p:nvPr/>
        </p:nvSpPr>
        <p:spPr>
          <a:xfrm>
            <a:off x="5606969" y="5011215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FIFO: </a:t>
            </a:r>
          </a:p>
          <a:p>
            <a:r>
              <a:rPr lang="en-US" dirty="0"/>
              <a:t>pick based on order</a:t>
            </a:r>
          </a:p>
        </p:txBody>
      </p:sp>
    </p:spTree>
    <p:extLst>
      <p:ext uri="{BB962C8B-B14F-4D97-AF65-F5344CB8AC3E}">
        <p14:creationId xmlns:p14="http://schemas.microsoft.com/office/powerpoint/2010/main" val="286097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1219200" y="3993442"/>
            <a:ext cx="2066861" cy="679450"/>
          </a:xfrm>
          <a:prstGeom prst="wedgeRoundRectCallout">
            <a:avLst>
              <a:gd name="adj1" fmla="val 42178"/>
              <a:gd name="adj2" fmla="val -12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How many </a:t>
            </a:r>
            <a:r>
              <a:rPr lang="en-US" dirty="0" err="1"/>
              <a:t>cpus</a:t>
            </a:r>
            <a:r>
              <a:rPr lang="en-US" dirty="0"/>
              <a:t> it consumes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73CBEDE-40D1-5842-9F8A-EC3130EE7140}"/>
              </a:ext>
            </a:extLst>
          </p:cNvPr>
          <p:cNvSpPr/>
          <p:nvPr/>
        </p:nvSpPr>
        <p:spPr>
          <a:xfrm>
            <a:off x="3197086" y="4778375"/>
            <a:ext cx="1871631" cy="679450"/>
          </a:xfrm>
          <a:prstGeom prst="wedgeRoundRectCallout">
            <a:avLst>
              <a:gd name="adj1" fmla="val -34948"/>
              <a:gd name="adj2" fmla="val -233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priority value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5068717" y="4023468"/>
            <a:ext cx="3352800" cy="679450"/>
          </a:xfrm>
          <a:prstGeom prst="wedgeRoundRectCallout">
            <a:avLst>
              <a:gd name="adj1" fmla="val -83610"/>
              <a:gd name="adj2" fmla="val -129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Nice value: default is 0, could be modified to adjust the priority</a:t>
            </a:r>
          </a:p>
        </p:txBody>
      </p:sp>
    </p:spTree>
    <p:extLst>
      <p:ext uri="{BB962C8B-B14F-4D97-AF65-F5344CB8AC3E}">
        <p14:creationId xmlns:p14="http://schemas.microsoft.com/office/powerpoint/2010/main" val="385834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1E1E25-FE8E-E44F-9128-D6AA1169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4" y="1416291"/>
            <a:ext cx="6287851" cy="1751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chrt</a:t>
            </a:r>
            <a:r>
              <a:rPr lang="en-US" dirty="0"/>
              <a:t>: process scheduling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6047926" y="3572370"/>
            <a:ext cx="2004195" cy="548533"/>
          </a:xfrm>
          <a:prstGeom prst="wedgeRoundRectCallout">
            <a:avLst>
              <a:gd name="adj1" fmla="val -51958"/>
              <a:gd name="adj2" fmla="val -17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priority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2819400" y="3356528"/>
            <a:ext cx="2066861" cy="548532"/>
          </a:xfrm>
          <a:prstGeom prst="wedgeRoundRectCallout">
            <a:avLst>
              <a:gd name="adj1" fmla="val 53172"/>
              <a:gd name="adj2" fmla="val -1778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A0A2C-89E5-E541-9C28-5F5718AA6B58}"/>
              </a:ext>
            </a:extLst>
          </p:cNvPr>
          <p:cNvSpPr/>
          <p:nvPr/>
        </p:nvSpPr>
        <p:spPr>
          <a:xfrm>
            <a:off x="2710849" y="4611631"/>
            <a:ext cx="5747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SCHED_OTHER		 min/max priority : 0/0 SCHED_FIFO		 min/max priority : 1/99 SCHED_RR		 min/max priority : 1/99 SCHED_BATCH		 min/max priority : 0/0</a:t>
            </a:r>
          </a:p>
        </p:txBody>
      </p:sp>
    </p:spTree>
    <p:extLst>
      <p:ext uri="{BB962C8B-B14F-4D97-AF65-F5344CB8AC3E}">
        <p14:creationId xmlns:p14="http://schemas.microsoft.com/office/powerpoint/2010/main" val="135546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743200" y="355917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2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fs_struct</a:t>
            </a:r>
            <a:endParaRPr lang="en-US" dirty="0"/>
          </a:p>
          <a:p>
            <a:pPr lvl="2"/>
            <a:r>
              <a:rPr lang="en-US" dirty="0"/>
              <a:t>file system information: root directory, current directory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62ECE-2DB2-6C48-84E4-E3213C405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6"/>
          <a:stretch/>
        </p:blipFill>
        <p:spPr>
          <a:xfrm>
            <a:off x="1981200" y="3208116"/>
            <a:ext cx="5492567" cy="3513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758EBD-5840-7249-8DF4-CB49B7D501CE}"/>
              </a:ext>
            </a:extLst>
          </p:cNvPr>
          <p:cNvSpPr/>
          <p:nvPr/>
        </p:nvSpPr>
        <p:spPr>
          <a:xfrm>
            <a:off x="3276600" y="2058720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https://elixir.bootlin.com/linux/v4.2/source/include/linux/sched.h#L1525</a:t>
            </a: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E7C73-3ED9-EB4D-8AE2-0A911CE9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BD502-2CBE-B840-81DB-09E0C168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365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526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files_struct</a:t>
            </a:r>
            <a:endParaRPr lang="en-US" dirty="0"/>
          </a:p>
          <a:p>
            <a:pPr lvl="2"/>
            <a:r>
              <a:rPr lang="en-US" dirty="0"/>
              <a:t>Information on opened files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536D2-8F12-5C43-B8BA-292A57E9B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14794"/>
          <a:stretch/>
        </p:blipFill>
        <p:spPr>
          <a:xfrm>
            <a:off x="1981200" y="3073977"/>
            <a:ext cx="4937687" cy="36943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241244-F2CC-A241-B67B-7903F3CFF0E8}"/>
              </a:ext>
            </a:extLst>
          </p:cNvPr>
          <p:cNvSpPr/>
          <p:nvPr/>
        </p:nvSpPr>
        <p:spPr>
          <a:xfrm>
            <a:off x="3352800" y="2061741"/>
            <a:ext cx="60070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https://elixir.bootlin.com/linux/v4.2/source/include/linux/sched.h#L1528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BD079-F23B-B74F-8376-D1EB9852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C98BF-8DF8-7444-9BC4-2BCB5797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45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E0CC-3DC5-C54F-BD58-C561E43C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lsof</a:t>
            </a:r>
            <a:r>
              <a:rPr lang="en-US" dirty="0"/>
              <a:t>: list all open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6538B-80F4-4C40-96D5-FF7D7701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F039F-766C-2E4B-ABEE-D2A24E0A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2DD76-7EED-AC4C-AB62-060C7FF7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49"/>
            <a:ext cx="9144000" cy="572535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2593848" y="1676400"/>
            <a:ext cx="2457323" cy="457200"/>
          </a:xfrm>
          <a:prstGeom prst="wedgeRoundRectCallout">
            <a:avLst>
              <a:gd name="adj1" fmla="val -59718"/>
              <a:gd name="adj2" fmla="val 150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files opened by bash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832498B-BDE8-8C41-8337-B1A628652424}"/>
              </a:ext>
            </a:extLst>
          </p:cNvPr>
          <p:cNvSpPr/>
          <p:nvPr/>
        </p:nvSpPr>
        <p:spPr>
          <a:xfrm>
            <a:off x="5420810" y="2141316"/>
            <a:ext cx="2362200" cy="762000"/>
          </a:xfrm>
          <a:prstGeom prst="wedgeRoundRectCallout">
            <a:avLst>
              <a:gd name="adj1" fmla="val -56288"/>
              <a:gd name="adj2" fmla="val 95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descriptor, size, name, location, …</a:t>
            </a:r>
          </a:p>
        </p:txBody>
      </p:sp>
    </p:spTree>
    <p:extLst>
      <p:ext uri="{BB962C8B-B14F-4D97-AF65-F5344CB8AC3E}">
        <p14:creationId xmlns:p14="http://schemas.microsoft.com/office/powerpoint/2010/main" val="404686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76600" y="4114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23348-D9CD-604A-AA6B-B9EEE025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FF379-981C-3E4F-B2C5-DE213DD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 err="1"/>
              <a:t>mm_struct</a:t>
            </a:r>
            <a:r>
              <a:rPr lang="en-US" dirty="0"/>
              <a:t>: describes the content of a process’s virtual memory</a:t>
            </a:r>
          </a:p>
          <a:p>
            <a:pPr lvl="2"/>
            <a:r>
              <a:rPr lang="en-US" dirty="0"/>
              <a:t>The pointer to the page table and the virtual memory areas 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5F46-85F2-744E-BDB6-D6B444BC8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A84FE-68A6-F744-904D-D6B5D029C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14:cNvPr>
              <p14:cNvContentPartPr/>
              <p14:nvPr/>
            </p14:nvContentPartPr>
            <p14:xfrm>
              <a:off x="6275927" y="5147358"/>
              <a:ext cx="1993320" cy="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2287" y="5039358"/>
                <a:ext cx="210096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1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4C960B2-32E6-244D-AAAA-960396E5ACFD}"/>
              </a:ext>
            </a:extLst>
          </p:cNvPr>
          <p:cNvSpPr/>
          <p:nvPr/>
        </p:nvSpPr>
        <p:spPr>
          <a:xfrm rot="10800000">
            <a:off x="5479084" y="2918447"/>
            <a:ext cx="838200" cy="3733800"/>
          </a:xfrm>
          <a:prstGeom prst="leftBrace">
            <a:avLst>
              <a:gd name="adj1" fmla="val 46278"/>
              <a:gd name="adj2" fmla="val 496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D01FE0-98F6-BB4F-B32F-30B1A3806BD0}"/>
              </a:ext>
            </a:extLst>
          </p:cNvPr>
          <p:cNvSpPr/>
          <p:nvPr/>
        </p:nvSpPr>
        <p:spPr>
          <a:xfrm>
            <a:off x="6538057" y="4442447"/>
            <a:ext cx="232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used by process bash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DB263A-410D-0C44-A34F-F4BAF5727184}"/>
              </a:ext>
            </a:extLst>
          </p:cNvPr>
          <p:cNvSpPr/>
          <p:nvPr/>
        </p:nvSpPr>
        <p:spPr>
          <a:xfrm>
            <a:off x="4181538" y="1669946"/>
            <a:ext cx="3279648" cy="457200"/>
          </a:xfrm>
          <a:prstGeom prst="wedgeRoundRectCallout">
            <a:avLst>
              <a:gd name="adj1" fmla="val -60071"/>
              <a:gd name="adj2" fmla="val 140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memory accessed by bash</a:t>
            </a:r>
          </a:p>
        </p:txBody>
      </p:sp>
    </p:spTree>
    <p:extLst>
      <p:ext uri="{BB962C8B-B14F-4D97-AF65-F5344CB8AC3E}">
        <p14:creationId xmlns:p14="http://schemas.microsoft.com/office/powerpoint/2010/main" val="39643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1EE389-CF38-C544-8C1B-0B4107522779}"/>
              </a:ext>
            </a:extLst>
          </p:cNvPr>
          <p:cNvSpPr/>
          <p:nvPr/>
        </p:nvSpPr>
        <p:spPr>
          <a:xfrm>
            <a:off x="5410200" y="2826053"/>
            <a:ext cx="2587488" cy="609600"/>
          </a:xfrm>
          <a:prstGeom prst="wedgeRoundRectCallout">
            <a:avLst>
              <a:gd name="adj1" fmla="val -107522"/>
              <a:gd name="adj2" fmla="val -10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Constant/static variable loaded by bash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47E11BF-7FF3-A14C-93AF-56567DD1B122}"/>
              </a:ext>
            </a:extLst>
          </p:cNvPr>
          <p:cNvSpPr/>
          <p:nvPr/>
        </p:nvSpPr>
        <p:spPr>
          <a:xfrm>
            <a:off x="4197626" y="2321833"/>
            <a:ext cx="2252870" cy="365760"/>
          </a:xfrm>
          <a:prstGeom prst="wedgeRoundRectCallout">
            <a:avLst>
              <a:gd name="adj1" fmla="val -63544"/>
              <a:gd name="adj2" fmla="val 11148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loaded by bash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5410200" y="3672239"/>
            <a:ext cx="2362200" cy="365760"/>
          </a:xfrm>
          <a:prstGeom prst="wedgeRoundRectCallout">
            <a:avLst>
              <a:gd name="adj1" fmla="val -112277"/>
              <a:gd name="adj2" fmla="val -14576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loaded by bash</a:t>
            </a:r>
          </a:p>
        </p:txBody>
      </p:sp>
    </p:spTree>
    <p:extLst>
      <p:ext uri="{BB962C8B-B14F-4D97-AF65-F5344CB8AC3E}">
        <p14:creationId xmlns:p14="http://schemas.microsoft.com/office/powerpoint/2010/main" val="29530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2686A-21A5-7D4E-87FE-B5BEB931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0801" y="3436591"/>
            <a:ext cx="4718851" cy="154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B734-7E24-9041-8DD3-82CFA057226D}"/>
              </a:ext>
            </a:extLst>
          </p:cNvPr>
          <p:cNvSpPr txBox="1"/>
          <p:nvPr/>
        </p:nvSpPr>
        <p:spPr>
          <a:xfrm>
            <a:off x="6858000" y="32891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Bash in 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A4EC6E-A3D4-E14E-8DE6-3574E1ED879D}"/>
              </a:ext>
            </a:extLst>
          </p:cNvPr>
          <p:cNvCxnSpPr/>
          <p:nvPr/>
        </p:nvCxnSpPr>
        <p:spPr>
          <a:xfrm flipV="1">
            <a:off x="3962400" y="259080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5024B6-F59E-F142-9D38-4AF194A316E3}"/>
              </a:ext>
            </a:extLst>
          </p:cNvPr>
          <p:cNvCxnSpPr/>
          <p:nvPr/>
        </p:nvCxnSpPr>
        <p:spPr>
          <a:xfrm flipV="1">
            <a:off x="3962400" y="303406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F95CEE-911F-E54C-B4DE-043A8C17B829}"/>
              </a:ext>
            </a:extLst>
          </p:cNvPr>
          <p:cNvCxnSpPr>
            <a:cxnSpLocks/>
          </p:cNvCxnSpPr>
          <p:nvPr/>
        </p:nvCxnSpPr>
        <p:spPr>
          <a:xfrm>
            <a:off x="3968198" y="3143151"/>
            <a:ext cx="2737402" cy="9716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18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513980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Test: create a process and show the following information of 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8229600" cy="409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process ID?</a:t>
            </a:r>
          </a:p>
          <a:p>
            <a:r>
              <a:rPr lang="en-US" dirty="0"/>
              <a:t>What is the process state?</a:t>
            </a:r>
          </a:p>
          <a:p>
            <a:r>
              <a:rPr lang="en-US" dirty="0"/>
              <a:t>What is the scheduling policy for the process?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all files the process it is using.</a:t>
            </a:r>
          </a:p>
          <a:p>
            <a:r>
              <a:rPr lang="en-US" dirty="0"/>
              <a:t>Show all memory the process it is using.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89CA2-24F8-4141-8E7F-8E0984EC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733800"/>
            <a:ext cx="35941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457200" y="1286232"/>
            <a:ext cx="414684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997159" y="1318736"/>
            <a:ext cx="414684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47CE-5772-1F47-BED2-39EE11E21E55}"/>
              </a:ext>
            </a:extLst>
          </p:cNvPr>
          <p:cNvSpPr txBox="1"/>
          <p:nvPr/>
        </p:nvSpPr>
        <p:spPr>
          <a:xfrm>
            <a:off x="9699171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89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processes come from?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 creation always uses fork() system call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32A13-A178-AA45-8DB4-85DFD634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281"/>
            <a:ext cx="9144000" cy="49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B7860-578D-6F42-BF6F-7B305675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" y="1268832"/>
            <a:ext cx="5731188" cy="42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processes come from? First process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51940" y="1268832"/>
            <a:ext cx="3279648" cy="5087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start of </a:t>
            </a:r>
            <a:r>
              <a:rPr lang="en-US" dirty="0" err="1"/>
              <a:t>linux</a:t>
            </a:r>
            <a:r>
              <a:rPr lang="en-US" dirty="0"/>
              <a:t> kernel begins from </a:t>
            </a:r>
            <a:r>
              <a:rPr lang="en-US" dirty="0" err="1"/>
              <a:t>start_kernel</a:t>
            </a:r>
            <a:r>
              <a:rPr lang="en-US" dirty="0"/>
              <a:t>() function, it is equal to the main function of kernel</a:t>
            </a:r>
          </a:p>
          <a:p>
            <a:endParaRPr lang="en-US" dirty="0"/>
          </a:p>
          <a:p>
            <a:r>
              <a:rPr lang="en-US" dirty="0" err="1"/>
              <a:t>set_task_stack_end_magic</a:t>
            </a:r>
            <a:r>
              <a:rPr lang="en-US" dirty="0"/>
              <a:t>() creates the first process in the OS</a:t>
            </a:r>
          </a:p>
          <a:p>
            <a:endParaRPr lang="en-US" dirty="0"/>
          </a:p>
          <a:p>
            <a:r>
              <a:rPr lang="en-US" dirty="0"/>
              <a:t>The first process is the only one which is not created by fork function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5CA21-3139-ED48-B267-672790780B52}"/>
              </a:ext>
            </a:extLst>
          </p:cNvPr>
          <p:cNvSpPr/>
          <p:nvPr/>
        </p:nvSpPr>
        <p:spPr>
          <a:xfrm>
            <a:off x="425245" y="5607958"/>
            <a:ext cx="428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https://elixir.bootlin.com/linux/v5.4/source/init/main.c#L580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1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creation always uses fork() system call</a:t>
            </a:r>
          </a:p>
          <a:p>
            <a:r>
              <a:rPr lang="en-US" dirty="0"/>
              <a:t>When? </a:t>
            </a:r>
          </a:p>
          <a:p>
            <a:pPr lvl="1"/>
            <a:r>
              <a:rPr lang="en-US" dirty="0"/>
              <a:t>User runs a program at command line </a:t>
            </a:r>
          </a:p>
          <a:p>
            <a:pPr lvl="2"/>
            <a:r>
              <a:rPr lang="en-US" dirty="0"/>
              <a:t>$./</a:t>
            </a:r>
            <a:r>
              <a:rPr lang="en-US" dirty="0" err="1"/>
              <a:t>test.o</a:t>
            </a:r>
            <a:endParaRPr lang="en-US" dirty="0"/>
          </a:p>
          <a:p>
            <a:pPr lvl="1"/>
            <a:r>
              <a:rPr lang="en-US" dirty="0"/>
              <a:t>OS creates a process to provide a service</a:t>
            </a:r>
          </a:p>
          <a:p>
            <a:pPr lvl="2"/>
            <a:r>
              <a:rPr lang="en-US" dirty="0"/>
              <a:t>Timer, networking, load-balance, daemon, etc.</a:t>
            </a:r>
          </a:p>
          <a:p>
            <a:pPr lvl="1"/>
            <a:r>
              <a:rPr lang="en-US" dirty="0"/>
              <a:t>One process starts another process</a:t>
            </a:r>
          </a:p>
          <a:p>
            <a:pPr lvl="2"/>
            <a:r>
              <a:rPr lang="en-US" dirty="0"/>
              <a:t>Parents and child process</a:t>
            </a:r>
          </a:p>
        </p:txBody>
      </p:sp>
    </p:spTree>
    <p:extLst>
      <p:ext uri="{BB962C8B-B14F-4D97-AF65-F5344CB8AC3E}">
        <p14:creationId xmlns:p14="http://schemas.microsoft.com/office/powerpoint/2010/main" val="18813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https://github.com/kevinsuo/CS7172/blob/master/fork.c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14:cNvPr>
              <p14:cNvContentPartPr/>
              <p14:nvPr/>
            </p14:nvContentPartPr>
            <p14:xfrm>
              <a:off x="2241047" y="3487038"/>
              <a:ext cx="596160" cy="1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2047" y="3478398"/>
                <a:ext cx="6138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FB31B-3BC0-BA44-A96C-1D61D59C652E}"/>
              </a:ext>
            </a:extLst>
          </p:cNvPr>
          <p:cNvGrpSpPr/>
          <p:nvPr/>
        </p:nvGrpSpPr>
        <p:grpSpPr>
          <a:xfrm>
            <a:off x="5472545" y="2743200"/>
            <a:ext cx="1080655" cy="2868687"/>
            <a:chOff x="5472545" y="2743200"/>
            <a:chExt cx="1080655" cy="286868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560C3E-FC2F-0443-B097-4A17D5E84D28}"/>
                </a:ext>
              </a:extLst>
            </p:cNvPr>
            <p:cNvCxnSpPr/>
            <p:nvPr/>
          </p:nvCxnSpPr>
          <p:spPr>
            <a:xfrm>
              <a:off x="5486400" y="2743200"/>
              <a:ext cx="0" cy="53340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83AF72-EEFC-EE41-900F-CDEF877D418C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3855" cy="2312991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17040D-F30C-604C-9BEF-0248CCEB111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080655" cy="28250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BB03BE-C22D-2445-83E1-F3CB463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6539345" y="3576783"/>
              <a:ext cx="13855" cy="2035104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7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is called once. But it returns twice!! </a:t>
            </a:r>
          </a:p>
          <a:p>
            <a:pPr lvl="1"/>
            <a:r>
              <a:rPr lang="en-US" dirty="0"/>
              <a:t>Once in the parent (return child id &gt; 0)</a:t>
            </a:r>
          </a:p>
          <a:p>
            <a:pPr lvl="1"/>
            <a:r>
              <a:rPr lang="en-US" dirty="0"/>
              <a:t>Once in the child</a:t>
            </a:r>
            <a:r>
              <a:rPr lang="zh-CN" altLang="en-US" dirty="0"/>
              <a:t> </a:t>
            </a:r>
            <a:r>
              <a:rPr lang="en-US" altLang="zh-CN" dirty="0"/>
              <a:t>(return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346CB-BDAE-9947-A212-901C5314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6038924"/>
            <a:ext cx="7086601" cy="68318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36708E0-3FA4-B146-BC36-263465F30680}"/>
              </a:ext>
            </a:extLst>
          </p:cNvPr>
          <p:cNvSpPr/>
          <p:nvPr/>
        </p:nvSpPr>
        <p:spPr>
          <a:xfrm>
            <a:off x="3617584" y="2724814"/>
            <a:ext cx="1908832" cy="533400"/>
          </a:xfrm>
          <a:prstGeom prst="wedgeRoundRectCallout">
            <a:avLst>
              <a:gd name="adj1" fmla="val -76954"/>
              <a:gd name="adj2" fmla="val 4603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fork() is called once. But it returns twice!!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https://github.com/kevinsuo/CS7172/blob/master/fork.c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3BF7-1913-FD4D-8065-907E558C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B35E2-AFCA-5A49-B662-0D972FB0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EA76C-1CBA-1B41-9BE9-118A5EA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5B195-F61E-E34B-91EC-B6232018F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fork() is the UNIX system call that creates a new process.</a:t>
            </a:r>
          </a:p>
          <a:p>
            <a:endParaRPr lang="en-US" dirty="0"/>
          </a:p>
          <a:p>
            <a:r>
              <a:rPr lang="en-US" dirty="0"/>
              <a:t>fork() creates a new process that is a </a:t>
            </a:r>
            <a:r>
              <a:rPr lang="en-US" b="1" dirty="0">
                <a:solidFill>
                  <a:schemeClr val="accent2"/>
                </a:solidFill>
              </a:rPr>
              <a:t>copy</a:t>
            </a:r>
            <a:r>
              <a:rPr lang="en-US" dirty="0"/>
              <a:t> of the calling process.</a:t>
            </a:r>
          </a:p>
          <a:p>
            <a:endParaRPr lang="en-US" dirty="0"/>
          </a:p>
          <a:p>
            <a:r>
              <a:rPr lang="en-US" dirty="0"/>
              <a:t>After fork () we refer to the caller as the </a:t>
            </a:r>
            <a:r>
              <a:rPr lang="en-US" b="1" dirty="0">
                <a:solidFill>
                  <a:schemeClr val="accent2"/>
                </a:solidFill>
              </a:rPr>
              <a:t>parent</a:t>
            </a:r>
            <a:r>
              <a:rPr lang="en-US" dirty="0"/>
              <a:t> and the newly-created process as the </a:t>
            </a:r>
            <a:r>
              <a:rPr lang="en-US" b="1" dirty="0">
                <a:solidFill>
                  <a:schemeClr val="accent2"/>
                </a:solidFill>
              </a:rPr>
              <a:t>child</a:t>
            </a:r>
            <a:r>
              <a:rPr lang="en-US" dirty="0"/>
              <a:t>. They have a special relationship and special responsibilities.</a:t>
            </a:r>
          </a:p>
        </p:txBody>
      </p:sp>
    </p:spTree>
    <p:extLst>
      <p:ext uri="{BB962C8B-B14F-4D97-AF65-F5344CB8AC3E}">
        <p14:creationId xmlns:p14="http://schemas.microsoft.com/office/powerpoint/2010/main" val="4964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3048001"/>
          </a:xfrm>
        </p:spPr>
        <p:txBody>
          <a:bodyPr>
            <a:normAutofit/>
          </a:bodyPr>
          <a:lstStyle/>
          <a:p>
            <a:r>
              <a:rPr lang="en-US" dirty="0"/>
              <a:t>When a parent process uses fork() to create a child process, the two processes have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same</a:t>
            </a:r>
            <a:r>
              <a:rPr lang="en-US" dirty="0"/>
              <a:t> program text.</a:t>
            </a:r>
          </a:p>
          <a:p>
            <a:pPr lvl="1"/>
            <a:r>
              <a:rPr lang="en-US" dirty="0"/>
              <a:t>but </a:t>
            </a:r>
            <a:r>
              <a:rPr lang="en-US" b="1" dirty="0">
                <a:solidFill>
                  <a:schemeClr val="accent2"/>
                </a:solidFill>
              </a:rPr>
              <a:t>separate</a:t>
            </a:r>
            <a:r>
              <a:rPr lang="en-US" dirty="0"/>
              <a:t> copies of the data, stack, and heap segments.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6AC81-2052-C645-AEC1-C8F8F031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A0F69-5F97-8B48-BF0D-CE6B9EAE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6200F-8187-2940-A26F-AD4AB90C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5188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child’s stack, data, and heap segments are </a:t>
            </a:r>
            <a:r>
              <a:rPr lang="en-US" b="1" dirty="0">
                <a:solidFill>
                  <a:schemeClr val="accent2"/>
                </a:solidFill>
              </a:rPr>
              <a:t>initially</a:t>
            </a:r>
            <a:r>
              <a:rPr lang="en-US" dirty="0"/>
              <a:t> exact </a:t>
            </a:r>
            <a:r>
              <a:rPr lang="en-US" b="1" dirty="0">
                <a:solidFill>
                  <a:schemeClr val="accent2"/>
                </a:solidFill>
              </a:rPr>
              <a:t>duplicates</a:t>
            </a:r>
            <a:r>
              <a:rPr lang="en-US" dirty="0"/>
              <a:t> of the corresponding parts the parent’s memory.</a:t>
            </a:r>
          </a:p>
          <a:p>
            <a:endParaRPr lang="en-US" dirty="0"/>
          </a:p>
          <a:p>
            <a:r>
              <a:rPr lang="en-US" dirty="0"/>
              <a:t>After the fork(), each process can modify the variables in its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dirty="0"/>
              <a:t> data, stack, and heap segments without affecting the other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83D79-1ECB-3B45-AF9F-EDBD5DB8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7D1C-11B9-5949-B149-8958983C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9A1D-1D97-214F-ABBB-C3CD0C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563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2D321F21-7213-864D-9CA6-830DF4F5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37" y="1521358"/>
            <a:ext cx="3937983" cy="2787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35A0F-325C-6946-A1F4-2C95FDC5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B49E3-C2AE-7343-BA25-633428A8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4477A-5E46-E44D-ADFB-B1255FF5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279648" cy="2500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89425"/>
            <a:ext cx="3279648" cy="4537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144583" y="2823385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296983" y="3138841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230183" y="3696605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296983" y="3900840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Child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0D7317-5FB4-A246-ADCB-9AAEBF7B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6" y="4537576"/>
            <a:ext cx="3937983" cy="147795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4FF52-D964-634F-A778-FDC64528C7E8}"/>
              </a:ext>
            </a:extLst>
          </p:cNvPr>
          <p:cNvCxnSpPr>
            <a:cxnSpLocks/>
          </p:cNvCxnSpPr>
          <p:nvPr/>
        </p:nvCxnSpPr>
        <p:spPr>
          <a:xfrm flipH="1">
            <a:off x="7800861" y="233610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817987" y="2698511"/>
            <a:ext cx="657372" cy="328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572261" y="2676411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2E5BF1-3A73-A84F-A7BD-3E8675F61389}"/>
              </a:ext>
            </a:extLst>
          </p:cNvPr>
          <p:cNvCxnSpPr>
            <a:cxnSpLocks/>
          </p:cNvCxnSpPr>
          <p:nvPr/>
        </p:nvCxnSpPr>
        <p:spPr>
          <a:xfrm>
            <a:off x="7588570" y="3053668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F15A68-7B4D-924B-93DC-95D0F737715C}"/>
              </a:ext>
            </a:extLst>
          </p:cNvPr>
          <p:cNvCxnSpPr>
            <a:cxnSpLocks/>
          </p:cNvCxnSpPr>
          <p:nvPr/>
        </p:nvCxnSpPr>
        <p:spPr>
          <a:xfrm flipH="1">
            <a:off x="7342844" y="3031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357757" y="3434668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112031" y="3412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6DBF5-D1D9-124A-80B2-98895C82BCEE}"/>
              </a:ext>
            </a:extLst>
          </p:cNvPr>
          <p:cNvCxnSpPr>
            <a:cxnSpLocks/>
          </p:cNvCxnSpPr>
          <p:nvPr/>
        </p:nvCxnSpPr>
        <p:spPr>
          <a:xfrm>
            <a:off x="8492485" y="3042343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65E8C6-02D3-9442-91E5-F6A38986BBC0}"/>
              </a:ext>
            </a:extLst>
          </p:cNvPr>
          <p:cNvCxnSpPr>
            <a:cxnSpLocks/>
          </p:cNvCxnSpPr>
          <p:nvPr/>
        </p:nvCxnSpPr>
        <p:spPr>
          <a:xfrm flipH="1">
            <a:off x="8246759" y="3020243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0DFD0D-875B-2945-9D32-97ABF12CD58C}"/>
              </a:ext>
            </a:extLst>
          </p:cNvPr>
          <p:cNvCxnSpPr>
            <a:cxnSpLocks/>
          </p:cNvCxnSpPr>
          <p:nvPr/>
        </p:nvCxnSpPr>
        <p:spPr>
          <a:xfrm>
            <a:off x="7816353" y="3421057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23341A-9BA0-174B-92AB-273EA68214ED}"/>
              </a:ext>
            </a:extLst>
          </p:cNvPr>
          <p:cNvCxnSpPr>
            <a:cxnSpLocks/>
          </p:cNvCxnSpPr>
          <p:nvPr/>
        </p:nvCxnSpPr>
        <p:spPr>
          <a:xfrm flipH="1">
            <a:off x="7570627" y="3398957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8270498" y="3412219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8024772" y="3390119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CFA43C-06B3-0246-8D99-4AB268740973}"/>
              </a:ext>
            </a:extLst>
          </p:cNvPr>
          <p:cNvCxnSpPr>
            <a:cxnSpLocks/>
          </p:cNvCxnSpPr>
          <p:nvPr/>
        </p:nvCxnSpPr>
        <p:spPr>
          <a:xfrm>
            <a:off x="8712509" y="3421475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608CFF-C12F-7049-A620-1899F29338C5}"/>
              </a:ext>
            </a:extLst>
          </p:cNvPr>
          <p:cNvCxnSpPr>
            <a:cxnSpLocks/>
          </p:cNvCxnSpPr>
          <p:nvPr/>
        </p:nvCxnSpPr>
        <p:spPr>
          <a:xfrm flipH="1">
            <a:off x="8466783" y="3399375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2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Online Media 7" descr="QQ20200122-185029-HD">
            <a:hlinkClick r:id="" action="ppaction://media"/>
            <a:extLst>
              <a:ext uri="{FF2B5EF4-FFF2-40B4-BE49-F238E27FC236}">
                <a16:creationId xmlns:a16="http://schemas.microsoft.com/office/drawing/2014/main" id="{2A6C334B-7AF4-804F-B95F-2CF01EEFE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0614"/>
            <a:ext cx="9144000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43B16-774E-3940-80AA-875C4C89C72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6467B-2393-694C-8AA0-2139F5065A99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20B83-DB95-4240-8638-16D83DB6980B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BF8C7-1B9D-E244-AF30-31A88F0599B6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</p:spTree>
    <p:extLst>
      <p:ext uri="{BB962C8B-B14F-4D97-AF65-F5344CB8AC3E}">
        <p14:creationId xmlns:p14="http://schemas.microsoft.com/office/powerpoint/2010/main" val="973535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7" name="Online Media 6" descr="QQ20200122-184223-HD">
            <a:hlinkClick r:id="" action="ppaction://media"/>
            <a:extLst>
              <a:ext uri="{FF2B5EF4-FFF2-40B4-BE49-F238E27FC236}">
                <a16:creationId xmlns:a16="http://schemas.microsoft.com/office/drawing/2014/main" id="{309D0CCA-7738-564D-BBE6-1D72996E3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6984"/>
            <a:ext cx="9144000" cy="6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9B15EF-C7E2-F648-9168-C8774C151657}"/>
              </a:ext>
            </a:extLst>
          </p:cNvPr>
          <p:cNvGrpSpPr/>
          <p:nvPr/>
        </p:nvGrpSpPr>
        <p:grpSpPr>
          <a:xfrm>
            <a:off x="6019800" y="1956338"/>
            <a:ext cx="654346" cy="2158462"/>
            <a:chOff x="6019800" y="1956338"/>
            <a:chExt cx="654346" cy="21584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E509D1-36E0-064E-9245-06860A556CFC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0F48D-F37C-9249-9C66-508F1D2C7323}"/>
                </a:ext>
              </a:extLst>
            </p:cNvPr>
            <p:cNvSpPr txBox="1"/>
            <p:nvPr/>
          </p:nvSpPr>
          <p:spPr>
            <a:xfrm>
              <a:off x="6019800" y="195633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44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4EAD-C2F2-084B-83DE-A651F09A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7AF9C-D135-E049-BDD2-6F8DC03F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F3FC4-6660-3C47-8800-4735C1C3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D822415-9296-434F-A6F2-CFA10D38C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10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Program != Process</a:t>
            </a:r>
          </a:p>
          <a:p>
            <a:pPr lvl="1"/>
            <a:r>
              <a:rPr lang="en-US" dirty="0"/>
              <a:t>Program = static code + data</a:t>
            </a:r>
          </a:p>
          <a:p>
            <a:pPr lvl="1"/>
            <a:r>
              <a:rPr lang="en-US" dirty="0"/>
              <a:t>Process = dynamic instantiation of code + data + files …</a:t>
            </a:r>
          </a:p>
          <a:p>
            <a:endParaRPr lang="en-US" dirty="0"/>
          </a:p>
          <a:p>
            <a:r>
              <a:rPr lang="en-US" dirty="0"/>
              <a:t>No 1:1 mapping</a:t>
            </a:r>
          </a:p>
          <a:p>
            <a:pPr lvl="1"/>
            <a:r>
              <a:rPr lang="en-US" dirty="0"/>
              <a:t>Program : process = 1:N</a:t>
            </a:r>
          </a:p>
          <a:p>
            <a:pPr lvl="2"/>
            <a:r>
              <a:rPr lang="en-US" dirty="0"/>
              <a:t>A program can invoke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322376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48129" y="1739358"/>
            <a:ext cx="681271" cy="2375442"/>
            <a:chOff x="5948129" y="1739358"/>
            <a:chExt cx="681271" cy="237544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48129" y="173935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03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59015" y="1761143"/>
            <a:ext cx="670385" cy="2353657"/>
            <a:chOff x="5959015" y="1761143"/>
            <a:chExt cx="670385" cy="235365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59015" y="176114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360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97427" y="1771672"/>
            <a:ext cx="654346" cy="2343128"/>
            <a:chOff x="5997427" y="1771672"/>
            <a:chExt cx="654346" cy="23431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97427" y="1771672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40DBCE-98F3-7A4C-8984-CCA4D760C191}"/>
              </a:ext>
            </a:extLst>
          </p:cNvPr>
          <p:cNvGrpSpPr/>
          <p:nvPr/>
        </p:nvGrpSpPr>
        <p:grpSpPr>
          <a:xfrm>
            <a:off x="5004302" y="2303899"/>
            <a:ext cx="1617509" cy="3492861"/>
            <a:chOff x="5150261" y="2169327"/>
            <a:chExt cx="1617509" cy="349286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55597C-F58F-BD4B-8823-4486A5EA8746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BD1508-D513-E143-BDE2-4CE57BD9BD1D}"/>
                </a:ext>
              </a:extLst>
            </p:cNvPr>
            <p:cNvSpPr txBox="1"/>
            <p:nvPr/>
          </p:nvSpPr>
          <p:spPr>
            <a:xfrm>
              <a:off x="5417824" y="5292856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333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590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6A53-36E6-A14D-A467-A2A095F9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fork() bomb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B13B-4616-BB44-A85D-5561F25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B869C-DB83-2D4F-B8A5-DF35F19B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532BD-7CC5-364E-BF75-C7DBE14F99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What does this code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6D8B-66C3-E84C-8BA4-5BA26890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3" y="2673571"/>
            <a:ext cx="3505200" cy="193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16041-211A-ED48-AFA0-C550EC9B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0" y="2321753"/>
            <a:ext cx="5012267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CB336-BC78-AE42-B7BC-780F59F656A1}"/>
              </a:ext>
            </a:extLst>
          </p:cNvPr>
          <p:cNvSpPr txBox="1"/>
          <p:nvPr/>
        </p:nvSpPr>
        <p:spPr>
          <a:xfrm>
            <a:off x="5954210" y="5454134"/>
            <a:ext cx="13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 smith</a:t>
            </a:r>
          </a:p>
        </p:txBody>
      </p:sp>
    </p:spTree>
    <p:extLst>
      <p:ext uri="{BB962C8B-B14F-4D97-AF65-F5344CB8AC3E}">
        <p14:creationId xmlns:p14="http://schemas.microsoft.com/office/powerpoint/2010/main" val="40266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  <a:p>
            <a:endParaRPr lang="en-US" dirty="0"/>
          </a:p>
          <a:p>
            <a:r>
              <a:rPr lang="en-US" dirty="0"/>
              <a:t>Exec system call is a collection of functions and in C programming language, the standard names for these functions are as follows: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execlp</a:t>
            </a:r>
            <a:r>
              <a:rPr lang="en-US" dirty="0"/>
              <a:t>(const char* file,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execle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…, char* 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</a:t>
            </a:r>
            <a:r>
              <a:rPr lang="en-US" dirty="0"/>
              <a:t>(const char* path,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execvpe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[], char *const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643573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1980086"/>
            <a:ext cx="3279648" cy="250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" y="4845511"/>
            <a:ext cx="3279648" cy="45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53AC1-5639-4045-8F7E-481AFF03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0086"/>
            <a:ext cx="3923492" cy="248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C517-23C6-2A43-9EC3-E52DDA4B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4845511"/>
            <a:ext cx="3923492" cy="4273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314318" y="3279471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466718" y="3594927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399918" y="4152691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466718" y="4356926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Child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8E2B57-B436-F940-8BBF-0343868AFC1C}"/>
              </a:ext>
            </a:extLst>
          </p:cNvPr>
          <p:cNvCxnSpPr>
            <a:cxnSpLocks/>
          </p:cNvCxnSpPr>
          <p:nvPr/>
        </p:nvCxnSpPr>
        <p:spPr>
          <a:xfrm>
            <a:off x="8305800" y="3068403"/>
            <a:ext cx="0" cy="87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FF2F068-B7AA-DC4D-ABE7-A8E20C3DF59F}"/>
              </a:ext>
            </a:extLst>
          </p:cNvPr>
          <p:cNvSpPr/>
          <p:nvPr/>
        </p:nvSpPr>
        <p:spPr>
          <a:xfrm>
            <a:off x="7352492" y="3736186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22CB64-52A2-644C-A481-1FE1C8521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565" y="3380053"/>
            <a:ext cx="476246" cy="4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3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3F8-8B10-A64C-9514-DDAF42E0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328FC-3603-5848-92DE-19DF5FA7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547E0-64E2-8B4A-BB31-76623B93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8D959-6996-FD43-B521-2A582075FA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Helps the parent process </a:t>
            </a:r>
          </a:p>
          <a:p>
            <a:pPr lvl="1"/>
            <a:r>
              <a:rPr lang="en-US" dirty="0"/>
              <a:t>to know when a child completes</a:t>
            </a:r>
          </a:p>
          <a:p>
            <a:pPr lvl="1"/>
            <a:r>
              <a:rPr lang="en-US" dirty="0"/>
              <a:t>to check the return status of child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EE1AA-8F6D-EE41-92A3-2A27DF89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27" y="3200400"/>
            <a:ext cx="4267200" cy="22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1A8D5-A5EC-C749-9FA0-492438F43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27" y="5597663"/>
            <a:ext cx="4267200" cy="493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3622A-E728-744C-9205-5A0AC42D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27" y="3200400"/>
            <a:ext cx="4214946" cy="2239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6FD3F-5BA8-3F4E-885F-463172FBF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27" y="5577460"/>
            <a:ext cx="4214946" cy="493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14F54E-3AA1-E94A-857C-4184CCDE8EDF}"/>
              </a:ext>
            </a:extLst>
          </p:cNvPr>
          <p:cNvSpPr/>
          <p:nvPr/>
        </p:nvSpPr>
        <p:spPr>
          <a:xfrm>
            <a:off x="5156457" y="283001"/>
            <a:ext cx="330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https://github.com/kevinsuo/CS7172/blob/master/wait.c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69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962-5F6B-3D4E-BC68-3920E5B4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other useful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95182-B86C-2E48-9668-978E6F2A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8D6ED-446D-6F47-A90F-AEB076EF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BD334-706B-C144-8FE3-4E465AD84A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sleep(seconds) </a:t>
            </a:r>
          </a:p>
          <a:p>
            <a:pPr lvl="1"/>
            <a:r>
              <a:rPr lang="en-US" dirty="0"/>
              <a:t>suspend execution for certain time </a:t>
            </a:r>
          </a:p>
          <a:p>
            <a:r>
              <a:rPr lang="en-US" dirty="0"/>
              <a:t>exit(status) </a:t>
            </a:r>
          </a:p>
          <a:p>
            <a:pPr lvl="1"/>
            <a:r>
              <a:rPr lang="en-US" dirty="0"/>
              <a:t>Exit the program. </a:t>
            </a:r>
          </a:p>
          <a:p>
            <a:pPr lvl="1"/>
            <a:r>
              <a:rPr lang="en-US" dirty="0"/>
              <a:t>Status is retrieved by the parent using wait().</a:t>
            </a:r>
          </a:p>
          <a:p>
            <a:pPr lvl="1"/>
            <a:r>
              <a:rPr lang="en-US" dirty="0"/>
              <a:t>0 for normal status, non-zero for error</a:t>
            </a:r>
          </a:p>
          <a:p>
            <a:r>
              <a:rPr lang="en-US" dirty="0"/>
              <a:t>kill(</a:t>
            </a:r>
            <a:r>
              <a:rPr lang="en-US" dirty="0" err="1"/>
              <a:t>pid_t</a:t>
            </a:r>
            <a:r>
              <a:rPr lang="en-US" dirty="0"/>
              <a:t> </a:t>
            </a:r>
            <a:r>
              <a:rPr lang="en-US" dirty="0" err="1"/>
              <a:t>pid</a:t>
            </a:r>
            <a:r>
              <a:rPr lang="en-US" dirty="0"/>
              <a:t>, int sig)</a:t>
            </a:r>
          </a:p>
          <a:p>
            <a:pPr lvl="1"/>
            <a:r>
              <a:rPr lang="en-US" dirty="0"/>
              <a:t>Kill certain process</a:t>
            </a:r>
          </a:p>
        </p:txBody>
      </p:sp>
    </p:spTree>
    <p:extLst>
      <p:ext uri="{BB962C8B-B14F-4D97-AF65-F5344CB8AC3E}">
        <p14:creationId xmlns:p14="http://schemas.microsoft.com/office/powerpoint/2010/main" val="3017079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1745606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93B-900F-8A48-AEDF-6DBA1A7C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93D40-7E2D-E94E-900A-C0CF5F1B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4BA99-BC5A-044F-96FA-2C5A4D25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4BBB0-33B7-B548-86C5-2D7F1FCBE7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Commonly used components and functions for distributed applications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EB272-EB12-F04F-B09E-B3E6DC1A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895600"/>
            <a:ext cx="6337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48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3B23-250E-DB47-8CF9-56C77B6D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77287-A1B2-4144-96EE-DC800E1B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9239-47C5-2C4C-8FF8-A6A07DA5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4E760-B9D5-D040-BBF0-98C35BE2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8812"/>
            <a:ext cx="3420731" cy="2799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390AD-A4E9-F645-BFF7-0C744EAD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80" y="1886950"/>
            <a:ext cx="5088320" cy="395919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B955E0D-4201-0D4A-A84C-9A0FBA284BE6}"/>
              </a:ext>
            </a:extLst>
          </p:cNvPr>
          <p:cNvSpPr/>
          <p:nvPr/>
        </p:nvSpPr>
        <p:spPr>
          <a:xfrm>
            <a:off x="1223606" y="3733800"/>
            <a:ext cx="1900594" cy="816941"/>
          </a:xfrm>
          <a:prstGeom prst="wedgeRoundRectCallout">
            <a:avLst>
              <a:gd name="adj1" fmla="val -38113"/>
              <a:gd name="adj2" fmla="val -952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Program:</a:t>
            </a:r>
          </a:p>
          <a:p>
            <a:pPr algn="ctr"/>
            <a:r>
              <a:rPr lang="en-US" sz="1400" dirty="0"/>
              <a:t>An executable file in long-term storage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0581EA7-ADCB-BC46-B5E1-11FB9EAC6FAA}"/>
              </a:ext>
            </a:extLst>
          </p:cNvPr>
          <p:cNvSpPr/>
          <p:nvPr/>
        </p:nvSpPr>
        <p:spPr>
          <a:xfrm>
            <a:off x="4897996" y="1643789"/>
            <a:ext cx="2318170" cy="816941"/>
          </a:xfrm>
          <a:prstGeom prst="wedgeRoundRectCallout">
            <a:avLst>
              <a:gd name="adj1" fmla="val -54150"/>
              <a:gd name="adj2" fmla="val 853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Process:</a:t>
            </a:r>
          </a:p>
          <a:p>
            <a:pPr algn="ctr"/>
            <a:r>
              <a:rPr lang="en-US" sz="1400" dirty="0"/>
              <a:t> The running instantiation of a program, stored in 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A9BB7-E26F-1147-9CCD-9C8A197AF141}"/>
              </a:ext>
            </a:extLst>
          </p:cNvPr>
          <p:cNvSpPr/>
          <p:nvPr/>
        </p:nvSpPr>
        <p:spPr>
          <a:xfrm>
            <a:off x="3886200" y="2774950"/>
            <a:ext cx="1219200" cy="18732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8BFE92C-9E03-AE4F-96C8-FB548F57101E}"/>
              </a:ext>
            </a:extLst>
          </p:cNvPr>
          <p:cNvSpPr/>
          <p:nvPr/>
        </p:nvSpPr>
        <p:spPr>
          <a:xfrm>
            <a:off x="2593848" y="4962420"/>
            <a:ext cx="2078736" cy="816941"/>
          </a:xfrm>
          <a:prstGeom prst="wedgeRoundRectCallout">
            <a:avLst>
              <a:gd name="adj1" fmla="val 36374"/>
              <a:gd name="adj2" fmla="val -8334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One-to-many relationship between program and processes</a:t>
            </a:r>
          </a:p>
        </p:txBody>
      </p:sp>
    </p:spTree>
    <p:extLst>
      <p:ext uri="{BB962C8B-B14F-4D97-AF65-F5344CB8AC3E}">
        <p14:creationId xmlns:p14="http://schemas.microsoft.com/office/powerpoint/2010/main" val="27703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OS that spans multiple computers </a:t>
            </a:r>
          </a:p>
          <a:p>
            <a:r>
              <a:rPr lang="en-US" dirty="0"/>
              <a:t>Same OS services, functionality, and abstractions as single-machine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34290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2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/>
              <a:t>What could be the challenges for distributed OS?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5" y="31242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9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5A0D-24BE-3F46-BA5E-E6F606E5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OS Challenges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65386-9E38-884A-91F2-25D57312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2F07E-A879-1E41-88B3-213EFFDB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EA952-DE88-B74E-95E9-B8BC4BC11E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fact, providing abstract, virtual resources is one of the main OS services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Providing the process </a:t>
            </a:r>
            <a:r>
              <a:rPr lang="en-US" b="1" u="sng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and resource </a:t>
            </a:r>
            <a:r>
              <a:rPr lang="en-US" sz="3100" b="1" u="sng" dirty="0">
                <a:solidFill>
                  <a:schemeClr val="accent2"/>
                </a:solidFill>
              </a:rPr>
              <a:t>virtualization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Resource virtualization must be </a:t>
            </a:r>
            <a:r>
              <a:rPr lang="en-US" sz="3100" b="1" u="sng" dirty="0">
                <a:solidFill>
                  <a:schemeClr val="accent2"/>
                </a:solidFill>
              </a:rPr>
              <a:t>transparent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in distributed settings, there’s always a distinction between local and remote resources </a:t>
            </a:r>
          </a:p>
          <a:p>
            <a:endParaRPr lang="en-US" dirty="0"/>
          </a:p>
          <a:p>
            <a:r>
              <a:rPr lang="en-US" dirty="0"/>
              <a:t>In a single-machine OS, processes don’t care where their resources are coming from: </a:t>
            </a:r>
          </a:p>
          <a:p>
            <a:pPr lvl="1"/>
            <a:r>
              <a:rPr lang="en-US" dirty="0"/>
              <a:t>Which CPU cores, when they are scheduled, which physical memory pages they use,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73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352E-C20E-6447-A251-A40A7BBA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Issues In Distributed 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C3664-3696-4A47-A951-BCB47CCC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4149E-8F3F-BE40-8E32-7DEE2BC7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1089C-D613-0B40-BFAB-9FF257B6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600200"/>
            <a:ext cx="6184900" cy="4365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797DB5-30C3-E841-BBB9-27C6A6D6E225}"/>
              </a:ext>
            </a:extLst>
          </p:cNvPr>
          <p:cNvSpPr/>
          <p:nvPr/>
        </p:nvSpPr>
        <p:spPr>
          <a:xfrm>
            <a:off x="6248400" y="1281112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Where does code run? </a:t>
            </a:r>
          </a:p>
          <a:p>
            <a:r>
              <a:rPr lang="en-US" dirty="0"/>
              <a:t>• Which memory is used? </a:t>
            </a:r>
          </a:p>
          <a:p>
            <a:pPr lvl="1"/>
            <a:r>
              <a:rPr lang="en-US" dirty="0"/>
              <a:t>Local vs. remote </a:t>
            </a:r>
          </a:p>
          <a:p>
            <a:r>
              <a:rPr lang="en-US" dirty="0"/>
              <a:t>• How are files accessed?</a:t>
            </a:r>
          </a:p>
        </p:txBody>
      </p:sp>
    </p:spTree>
    <p:extLst>
      <p:ext uri="{BB962C8B-B14F-4D97-AF65-F5344CB8AC3E}">
        <p14:creationId xmlns:p14="http://schemas.microsoft.com/office/powerpoint/2010/main" val="3205686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5029200" y="1281112"/>
            <a:ext cx="396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all process state from</a:t>
            </a:r>
            <a:r>
              <a:rPr lang="zh-CN" altLang="en-US" sz="2400" dirty="0"/>
              <a:t> </a:t>
            </a:r>
            <a:r>
              <a:rPr lang="en-US" sz="2400" dirty="0"/>
              <a:t>one computer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 state can be vast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entangled with other</a:t>
            </a:r>
            <a:r>
              <a:rPr lang="zh-CN" altLang="en-US" sz="2400" dirty="0"/>
              <a:t> </a:t>
            </a:r>
            <a:r>
              <a:rPr lang="en-US" sz="2400" dirty="0"/>
              <a:t>process states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Shared files?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IPC (pipes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3030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92EDD-261A-C649-B016-9E64356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2" y="666750"/>
            <a:ext cx="4433888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4876800" y="76200"/>
            <a:ext cx="4110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Migrate some state? Other state, if required, is</a:t>
            </a:r>
            <a:r>
              <a:rPr lang="zh-CN" altLang="en-US" sz="2400" dirty="0"/>
              <a:t> </a:t>
            </a:r>
            <a:r>
              <a:rPr lang="en-US" sz="2400" dirty="0"/>
              <a:t>accessed over the network?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Example: migrate only fraction</a:t>
            </a:r>
            <a:r>
              <a:rPr lang="zh-CN" altLang="en-US" sz="2400" dirty="0"/>
              <a:t> </a:t>
            </a:r>
            <a:r>
              <a:rPr lang="en-US" sz="2400" dirty="0"/>
              <a:t>of pages. Other pages are</a:t>
            </a:r>
            <a:r>
              <a:rPr lang="zh-CN" altLang="en-US" sz="2400" dirty="0"/>
              <a:t> </a:t>
            </a:r>
            <a:r>
              <a:rPr lang="en-US" sz="2400" dirty="0"/>
              <a:t>copied over the network on</a:t>
            </a:r>
            <a:r>
              <a:rPr lang="zh-CN" altLang="en-US" sz="2400" dirty="0"/>
              <a:t> </a:t>
            </a:r>
            <a:r>
              <a:rPr lang="en-US" sz="2400" dirty="0"/>
              <a:t>access?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</a:t>
            </a:r>
            <a:r>
              <a:rPr lang="zh-CN" altLang="en-US" sz="2400" dirty="0"/>
              <a:t> </a:t>
            </a:r>
            <a:r>
              <a:rPr lang="en-US" sz="2400" dirty="0"/>
              <a:t>remote hardware devices</a:t>
            </a:r>
            <a:r>
              <a:rPr lang="zh-CN" altLang="en-US" sz="2400" dirty="0"/>
              <a:t> </a:t>
            </a:r>
            <a:r>
              <a:rPr lang="en-US" sz="2400" dirty="0"/>
              <a:t>(GPUs)?</a:t>
            </a:r>
          </a:p>
        </p:txBody>
      </p:sp>
    </p:spTree>
    <p:extLst>
      <p:ext uri="{BB962C8B-B14F-4D97-AF65-F5344CB8AC3E}">
        <p14:creationId xmlns:p14="http://schemas.microsoft.com/office/powerpoint/2010/main" val="1415783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Fork, etc.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271712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83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D10F-6C78-6F41-9AC9-4C57D409B29F}"/>
              </a:ext>
            </a:extLst>
          </p:cNvPr>
          <p:cNvCxnSpPr>
            <a:cxnSpLocks/>
          </p:cNvCxnSpPr>
          <p:nvPr/>
        </p:nvCxnSpPr>
        <p:spPr>
          <a:xfrm>
            <a:off x="32004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D27F46-F5DB-324B-A0F7-A4BC343D238A}"/>
              </a:ext>
            </a:extLst>
          </p:cNvPr>
          <p:cNvCxnSpPr>
            <a:cxnSpLocks/>
          </p:cNvCxnSpPr>
          <p:nvPr/>
        </p:nvCxnSpPr>
        <p:spPr>
          <a:xfrm>
            <a:off x="35052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A0CA8-31E4-1F4C-A311-BEDDC235262B}"/>
              </a:ext>
            </a:extLst>
          </p:cNvPr>
          <p:cNvCxnSpPr>
            <a:cxnSpLocks/>
          </p:cNvCxnSpPr>
          <p:nvPr/>
        </p:nvCxnSpPr>
        <p:spPr>
          <a:xfrm>
            <a:off x="32004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566EE-ABDE-3741-828B-C5EEC224009F}"/>
              </a:ext>
            </a:extLst>
          </p:cNvPr>
          <p:cNvCxnSpPr>
            <a:cxnSpLocks/>
          </p:cNvCxnSpPr>
          <p:nvPr/>
        </p:nvCxnSpPr>
        <p:spPr>
          <a:xfrm>
            <a:off x="32017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D25E5-4F42-114A-9082-B3B54CCAEB69}"/>
              </a:ext>
            </a:extLst>
          </p:cNvPr>
          <p:cNvCxnSpPr>
            <a:cxnSpLocks/>
          </p:cNvCxnSpPr>
          <p:nvPr/>
        </p:nvCxnSpPr>
        <p:spPr>
          <a:xfrm>
            <a:off x="35052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A8959-EE42-9246-95E0-18265258AE78}"/>
              </a:ext>
            </a:extLst>
          </p:cNvPr>
          <p:cNvCxnSpPr>
            <a:cxnSpLocks/>
          </p:cNvCxnSpPr>
          <p:nvPr/>
        </p:nvCxnSpPr>
        <p:spPr>
          <a:xfrm>
            <a:off x="35052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14:cNvPr>
              <p14:cNvContentPartPr/>
              <p14:nvPr/>
            </p14:nvContentPartPr>
            <p14:xfrm>
              <a:off x="2169505" y="3909362"/>
              <a:ext cx="88056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505" y="3801362"/>
                <a:ext cx="988200" cy="247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CFE6C-40A5-924C-8646-F56939ADABA3}"/>
              </a:ext>
            </a:extLst>
          </p:cNvPr>
          <p:cNvCxnSpPr>
            <a:cxnSpLocks/>
          </p:cNvCxnSpPr>
          <p:nvPr/>
        </p:nvCxnSpPr>
        <p:spPr>
          <a:xfrm>
            <a:off x="38862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8D9715-F508-7042-B09C-C5FF0E726F1F}"/>
              </a:ext>
            </a:extLst>
          </p:cNvPr>
          <p:cNvCxnSpPr>
            <a:cxnSpLocks/>
          </p:cNvCxnSpPr>
          <p:nvPr/>
        </p:nvCxnSpPr>
        <p:spPr>
          <a:xfrm>
            <a:off x="38862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14:cNvPr>
              <p14:cNvContentPartPr/>
              <p14:nvPr/>
            </p14:nvContentPartPr>
            <p14:xfrm>
              <a:off x="2245825" y="2793362"/>
              <a:ext cx="907560" cy="2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825" y="2685362"/>
                <a:ext cx="101520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6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0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DBB8-5098-594A-B3FE-5B359048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9C6A6-481E-7F44-AA40-605911C3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4161"/>
            <a:ext cx="6911975" cy="4498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8052A6-288E-B743-A981-7FB0A5EFB015}"/>
              </a:ext>
            </a:extLst>
          </p:cNvPr>
          <p:cNvSpPr/>
          <p:nvPr/>
        </p:nvSpPr>
        <p:spPr>
          <a:xfrm>
            <a:off x="838200" y="5804184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https://techdifferences.com/difference-between-program-and-process.html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C0DF-23B8-0D4C-9E67-A161995C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B185E-9132-284F-B86A-F8206842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59500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320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0232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4CC54-AA0A-8349-9BAB-58B6D0ABD8E5}"/>
              </a:ext>
            </a:extLst>
          </p:cNvPr>
          <p:cNvSpPr/>
          <p:nvPr/>
        </p:nvSpPr>
        <p:spPr>
          <a:xfrm>
            <a:off x="6647625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14:cNvPr>
              <p14:cNvContentPartPr/>
              <p14:nvPr/>
            </p14:nvContentPartPr>
            <p14:xfrm>
              <a:off x="2300040" y="2805480"/>
              <a:ext cx="85716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400" y="2697840"/>
                <a:ext cx="9648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01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5887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40700" y="3721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14:cNvPr>
              <p14:cNvContentPartPr/>
              <p14:nvPr/>
            </p14:nvContentPartPr>
            <p14:xfrm>
              <a:off x="2174400" y="3885840"/>
              <a:ext cx="915120" cy="2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0" y="3777840"/>
                <a:ext cx="10227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918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51756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49810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0DAD3D-3F51-454F-B44B-F91DEA83A136}"/>
              </a:ext>
            </a:extLst>
          </p:cNvPr>
          <p:cNvCxnSpPr>
            <a:cxnSpLocks/>
          </p:cNvCxnSpPr>
          <p:nvPr/>
        </p:nvCxnSpPr>
        <p:spPr>
          <a:xfrm flipV="1">
            <a:off x="3657600" y="5235056"/>
            <a:ext cx="5006664" cy="65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520D39-CA89-2940-BAC7-197360CC1B65}"/>
              </a:ext>
            </a:extLst>
          </p:cNvPr>
          <p:cNvCxnSpPr>
            <a:cxnSpLocks/>
          </p:cNvCxnSpPr>
          <p:nvPr/>
        </p:nvCxnSpPr>
        <p:spPr>
          <a:xfrm>
            <a:off x="4114800" y="5582782"/>
            <a:ext cx="454946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788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b="1" dirty="0">
                <a:solidFill>
                  <a:schemeClr val="accent2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14:cNvPr>
              <p14:cNvContentPartPr/>
              <p14:nvPr/>
            </p14:nvContentPartPr>
            <p14:xfrm>
              <a:off x="4793760" y="4587120"/>
              <a:ext cx="649800" cy="37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760" y="4578480"/>
                <a:ext cx="66744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43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Descriptor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243448" y="3429000"/>
            <a:ext cx="4462670" cy="292735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CD89-9C7C-514F-885B-A32D124F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440"/>
            <a:ext cx="2844454" cy="176276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646E46D-1C1C-1C41-9685-4760167683A0}"/>
              </a:ext>
            </a:extLst>
          </p:cNvPr>
          <p:cNvSpPr txBox="1">
            <a:spLocks/>
          </p:cNvSpPr>
          <p:nvPr/>
        </p:nvSpPr>
        <p:spPr>
          <a:xfrm>
            <a:off x="304800" y="3418840"/>
            <a:ext cx="3657600" cy="280162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Driving license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Birth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D0F2B-0931-AE41-A7BB-440D067E2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4"/>
          <a:stretch/>
        </p:blipFill>
        <p:spPr>
          <a:xfrm>
            <a:off x="4343400" y="1412050"/>
            <a:ext cx="3435002" cy="189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8F54B-73D9-2D45-B2FD-D6C0B16EA840}"/>
              </a:ext>
            </a:extLst>
          </p:cNvPr>
          <p:cNvSpPr txBox="1"/>
          <p:nvPr/>
        </p:nvSpPr>
        <p:spPr>
          <a:xfrm>
            <a:off x="5721002" y="164065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5302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19059-2B9E-1A42-AFF9-DD62E8C0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14" y="1233438"/>
            <a:ext cx="4448886" cy="503745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3657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608D9-FDCD-EF48-9BDA-5B3052726281}"/>
              </a:ext>
            </a:extLst>
          </p:cNvPr>
          <p:cNvSpPr/>
          <p:nvPr/>
        </p:nvSpPr>
        <p:spPr>
          <a:xfrm>
            <a:off x="4343400" y="26394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https://elixir.bootlin.com/linux/v5.4/source/include/linux/sched.h#L624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6CD64-5DF4-BB4B-A54D-B15385F99B18}"/>
              </a:ext>
            </a:extLst>
          </p:cNvPr>
          <p:cNvSpPr txBox="1"/>
          <p:nvPr/>
        </p:nvSpPr>
        <p:spPr>
          <a:xfrm>
            <a:off x="7391400" y="-520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8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41604</TotalTime>
  <Words>4863</Words>
  <Application>Microsoft Macintosh PowerPoint</Application>
  <PresentationFormat>On-screen Show (4:3)</PresentationFormat>
  <Paragraphs>970</Paragraphs>
  <Slides>77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</vt:lpstr>
      <vt:lpstr>Courier New</vt:lpstr>
      <vt:lpstr>Wingdings</vt:lpstr>
      <vt:lpstr>Wingdings 3</vt:lpstr>
      <vt:lpstr>Origin</vt:lpstr>
      <vt:lpstr> Parallel and Distributed Computing  Process</vt:lpstr>
      <vt:lpstr>Outline</vt:lpstr>
      <vt:lpstr>Process</vt:lpstr>
      <vt:lpstr>Process</vt:lpstr>
      <vt:lpstr>Program vs. Process</vt:lpstr>
      <vt:lpstr>Program vs. Process</vt:lpstr>
      <vt:lpstr>Program vs. Process</vt:lpstr>
      <vt:lpstr>Process Descriptor</vt:lpstr>
      <vt:lpstr>Process in Linux</vt:lpstr>
      <vt:lpstr>Process in Linux</vt:lpstr>
      <vt:lpstr>Linux PCB (5-state model to describe lifecycle of one process)</vt:lpstr>
      <vt:lpstr>$ ps -lf : process information</vt:lpstr>
      <vt:lpstr>$ ps -lf : process information</vt:lpstr>
      <vt:lpstr>Process in Linux</vt:lpstr>
      <vt:lpstr>Linux Process Control Block (cont’)</vt:lpstr>
      <vt:lpstr>Process in Linux</vt:lpstr>
      <vt:lpstr>Linux Process Control Block (cont’)</vt:lpstr>
      <vt:lpstr>Linux Process Control Block (cont’)</vt:lpstr>
      <vt:lpstr>Linux Process Control Block (cont’)</vt:lpstr>
      <vt:lpstr>Linux Process Control Block (cont’)</vt:lpstr>
      <vt:lpstr>$ ps -lf : process information</vt:lpstr>
      <vt:lpstr>$ chrt: process scheduling info</vt:lpstr>
      <vt:lpstr>Process in Linux</vt:lpstr>
      <vt:lpstr>Linux Process Control Block (cont’)</vt:lpstr>
      <vt:lpstr>Linux Process Control Block (cont’)</vt:lpstr>
      <vt:lpstr>$lsof: list all open files</vt:lpstr>
      <vt:lpstr>Process in Linux</vt:lpstr>
      <vt:lpstr>Linux Process Control Block (cont’)</vt:lpstr>
      <vt:lpstr>$pmap: memory mapping</vt:lpstr>
      <vt:lpstr>$pmap: memory mapping</vt:lpstr>
      <vt:lpstr>$pmap: memory mapping</vt:lpstr>
      <vt:lpstr>Outline</vt:lpstr>
      <vt:lpstr>Test: create a process and show the following information of it</vt:lpstr>
      <vt:lpstr>Where do processes come from?</vt:lpstr>
      <vt:lpstr>Where do processes come from? First process in the kernel</vt:lpstr>
      <vt:lpstr>Fork() system call</vt:lpstr>
      <vt:lpstr>Fork() system call</vt:lpstr>
      <vt:lpstr>Fork() system call</vt:lpstr>
      <vt:lpstr>Fork() system call</vt:lpstr>
      <vt:lpstr>Fork() system call</vt:lpstr>
      <vt:lpstr>Parent process and child process</vt:lpstr>
      <vt:lpstr>Parent process and child process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A fork() bomb</vt:lpstr>
      <vt:lpstr>Exec() system call</vt:lpstr>
      <vt:lpstr>Exec() system call</vt:lpstr>
      <vt:lpstr>Wait() system call</vt:lpstr>
      <vt:lpstr>Few other useful syscalls</vt:lpstr>
      <vt:lpstr>Outline</vt:lpstr>
      <vt:lpstr>The OS of Distributed Systems</vt:lpstr>
      <vt:lpstr>The OS of Distributed Systems</vt:lpstr>
      <vt:lpstr>Discussion</vt:lpstr>
      <vt:lpstr>Distributed OS Challenges</vt:lpstr>
      <vt:lpstr>Transparency Issues In Distributed OS</vt:lpstr>
      <vt:lpstr>Process Migration</vt:lpstr>
      <vt:lpstr>Process Migration</vt:lpstr>
      <vt:lpstr>Conclusion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1532</cp:revision>
  <cp:lastPrinted>2019-08-28T18:17:44Z</cp:lastPrinted>
  <dcterms:created xsi:type="dcterms:W3CDTF">2012-08-09T04:56:17Z</dcterms:created>
  <dcterms:modified xsi:type="dcterms:W3CDTF">2021-09-14T15:25:15Z</dcterms:modified>
</cp:coreProperties>
</file>